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0" r:id="rId3"/>
    <p:sldMasterId id="2147483731" r:id="rId4"/>
    <p:sldMasterId id="214748373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7620000" cx="10160000"/>
  <p:notesSz cx="6858000" cy="9144000"/>
  <p:embeddedFontLs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HelveticaNeue-regular.fntdata"/><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HelveticaNeue-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7999"/>
              </a:lnSpc>
              <a:spcBef>
                <a:spcPts val="0"/>
              </a:spcBef>
              <a:spcAft>
                <a:spcPts val="0"/>
              </a:spcAft>
              <a:buSzPts val="1400"/>
              <a:buChar char="●"/>
              <a:defRPr/>
            </a:lvl1pPr>
            <a:lvl2pPr indent="-317500" lvl="1" marL="914400" marR="0" rtl="0" algn="l">
              <a:lnSpc>
                <a:spcPct val="117999"/>
              </a:lnSpc>
              <a:spcBef>
                <a:spcPts val="0"/>
              </a:spcBef>
              <a:spcAft>
                <a:spcPts val="0"/>
              </a:spcAft>
              <a:buSzPts val="1400"/>
              <a:buChar char="○"/>
              <a:defRPr/>
            </a:lvl2pPr>
            <a:lvl3pPr indent="-317500" lvl="2" marL="1371600" marR="0" rtl="0" algn="l">
              <a:lnSpc>
                <a:spcPct val="117999"/>
              </a:lnSpc>
              <a:spcBef>
                <a:spcPts val="0"/>
              </a:spcBef>
              <a:spcAft>
                <a:spcPts val="0"/>
              </a:spcAft>
              <a:buSzPts val="1400"/>
              <a:buChar char="■"/>
              <a:defRPr/>
            </a:lvl3pPr>
            <a:lvl4pPr indent="-317500" lvl="3" marL="1828800" marR="0" rtl="0" algn="l">
              <a:lnSpc>
                <a:spcPct val="117999"/>
              </a:lnSpc>
              <a:spcBef>
                <a:spcPts val="0"/>
              </a:spcBef>
              <a:spcAft>
                <a:spcPts val="0"/>
              </a:spcAft>
              <a:buSzPts val="1400"/>
              <a:buChar char="●"/>
              <a:defRPr/>
            </a:lvl4pPr>
            <a:lvl5pPr indent="-317500" lvl="4" marL="2286000" marR="0" rtl="0" algn="l">
              <a:lnSpc>
                <a:spcPct val="117999"/>
              </a:lnSpc>
              <a:spcBef>
                <a:spcPts val="0"/>
              </a:spcBef>
              <a:spcAft>
                <a:spcPts val="0"/>
              </a:spcAft>
              <a:buSzPts val="1400"/>
              <a:buChar char="○"/>
              <a:defRPr/>
            </a:lvl5pPr>
            <a:lvl6pPr indent="-317500" lvl="5" marL="2743200" marR="0" rtl="0" algn="l">
              <a:lnSpc>
                <a:spcPct val="117999"/>
              </a:lnSpc>
              <a:spcBef>
                <a:spcPts val="0"/>
              </a:spcBef>
              <a:spcAft>
                <a:spcPts val="0"/>
              </a:spcAft>
              <a:buSzPts val="1400"/>
              <a:buChar char="■"/>
              <a:defRPr/>
            </a:lvl6pPr>
            <a:lvl7pPr indent="-317500" lvl="6" marL="3200400" marR="0" rtl="0" algn="l">
              <a:lnSpc>
                <a:spcPct val="117999"/>
              </a:lnSpc>
              <a:spcBef>
                <a:spcPts val="0"/>
              </a:spcBef>
              <a:spcAft>
                <a:spcPts val="0"/>
              </a:spcAft>
              <a:buSzPts val="1400"/>
              <a:buChar char="●"/>
              <a:defRPr/>
            </a:lvl7pPr>
            <a:lvl8pPr indent="-317500" lvl="7" marL="3657600" marR="0" rtl="0" algn="l">
              <a:lnSpc>
                <a:spcPct val="117999"/>
              </a:lnSpc>
              <a:spcBef>
                <a:spcPts val="0"/>
              </a:spcBef>
              <a:spcAft>
                <a:spcPts val="0"/>
              </a:spcAft>
              <a:buSzPts val="1400"/>
              <a:buChar char="○"/>
              <a:defRPr/>
            </a:lvl8pPr>
            <a:lvl9pPr indent="-317500" lvl="8" marL="4114800" marR="0" rtl="0" algn="l">
              <a:lnSpc>
                <a:spcPct val="117999"/>
              </a:lnSpc>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55183eecc7_0_4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55183eecc7_0_4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55183eecc7_0_4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55183eecc7_0_4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55183eecc7_0_4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55183eecc7_0_4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55183eecc7_0_4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55183eecc7_0_4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5183eecc7_0_4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55183eecc7_0_4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55183eecc7_0_4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55183eecc7_0_4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c2bbf3342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c2bbf33421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55183eecc7_0_5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55183eecc7_0_5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55183eecc7_0_5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55183eecc7_0_5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55183eecc7_0_5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55183eecc7_0_5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55183eecc7_0_7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55183eecc7_0_7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55183eecc7_0_4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55183eecc7_0_4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b33be58201_0_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b33be58201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55183eecc7_0_6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55183eecc7_0_6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b378a6e564_1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b378a6e564_1_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e64dbf412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e64dbf4121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55183eecc7_0_4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55183eecc7_0_4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55183eecc7_0_4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155183eecc7_0_4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55183eecc7_0_4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55183eecc7_0_4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55183eecc7_0_4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55183eecc7_0_4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5183eecc7_0_4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55183eecc7_0_4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34" name="Shape 34"/>
        <p:cNvGrpSpPr/>
        <p:nvPr/>
      </p:nvGrpSpPr>
      <p:grpSpPr>
        <a:xfrm>
          <a:off x="0" y="0"/>
          <a:ext cx="0" cy="0"/>
          <a:chOff x="0" y="0"/>
          <a:chExt cx="0" cy="0"/>
        </a:xfrm>
      </p:grpSpPr>
      <p:sp>
        <p:nvSpPr>
          <p:cNvPr id="35" name="Google Shape;35;p11"/>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36" name="Google Shape;36;p1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1"/>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38" name="Shape 38"/>
        <p:cNvGrpSpPr/>
        <p:nvPr/>
      </p:nvGrpSpPr>
      <p:grpSpPr>
        <a:xfrm>
          <a:off x="0" y="0"/>
          <a:ext cx="0" cy="0"/>
          <a:chOff x="0" y="0"/>
          <a:chExt cx="0" cy="0"/>
        </a:xfrm>
      </p:grpSpPr>
      <p:sp>
        <p:nvSpPr>
          <p:cNvPr id="39" name="Google Shape;39;p12"/>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0" name="Google Shape;40;p1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 name="Google Shape;41;p12"/>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42" name="Shape 42"/>
        <p:cNvGrpSpPr/>
        <p:nvPr/>
      </p:nvGrpSpPr>
      <p:grpSpPr>
        <a:xfrm>
          <a:off x="0" y="0"/>
          <a:ext cx="0" cy="0"/>
          <a:chOff x="0" y="0"/>
          <a:chExt cx="0" cy="0"/>
        </a:xfrm>
      </p:grpSpPr>
      <p:sp>
        <p:nvSpPr>
          <p:cNvPr id="43" name="Google Shape;43;p13"/>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4" name="Google Shape;44;p1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 name="Google Shape;45;p13"/>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46" name="Shape 46"/>
        <p:cNvGrpSpPr/>
        <p:nvPr/>
      </p:nvGrpSpPr>
      <p:grpSpPr>
        <a:xfrm>
          <a:off x="0" y="0"/>
          <a:ext cx="0" cy="0"/>
          <a:chOff x="0" y="0"/>
          <a:chExt cx="0" cy="0"/>
        </a:xfrm>
      </p:grpSpPr>
      <p:sp>
        <p:nvSpPr>
          <p:cNvPr id="47" name="Google Shape;47;p14"/>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8" name="Google Shape;48;p1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9" name="Google Shape;49;p14"/>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50" name="Shape 50"/>
        <p:cNvGrpSpPr/>
        <p:nvPr/>
      </p:nvGrpSpPr>
      <p:grpSpPr>
        <a:xfrm>
          <a:off x="0" y="0"/>
          <a:ext cx="0" cy="0"/>
          <a:chOff x="0" y="0"/>
          <a:chExt cx="0" cy="0"/>
        </a:xfrm>
      </p:grpSpPr>
      <p:sp>
        <p:nvSpPr>
          <p:cNvPr id="51" name="Google Shape;51;p1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52" name="Google Shape;52;p1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5"/>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54" name="Shape 54"/>
        <p:cNvGrpSpPr/>
        <p:nvPr/>
      </p:nvGrpSpPr>
      <p:grpSpPr>
        <a:xfrm>
          <a:off x="0" y="0"/>
          <a:ext cx="0" cy="0"/>
          <a:chOff x="0" y="0"/>
          <a:chExt cx="0" cy="0"/>
        </a:xfrm>
      </p:grpSpPr>
      <p:sp>
        <p:nvSpPr>
          <p:cNvPr id="55" name="Google Shape;55;p16"/>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56" name="Google Shape;56;p1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 name="Google Shape;57;p16"/>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58" name="Shape 58"/>
        <p:cNvGrpSpPr/>
        <p:nvPr/>
      </p:nvGrpSpPr>
      <p:grpSpPr>
        <a:xfrm>
          <a:off x="0" y="0"/>
          <a:ext cx="0" cy="0"/>
          <a:chOff x="0" y="0"/>
          <a:chExt cx="0" cy="0"/>
        </a:xfrm>
      </p:grpSpPr>
      <p:sp>
        <p:nvSpPr>
          <p:cNvPr id="59" name="Google Shape;59;p17"/>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0" name="Google Shape;60;p1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 name="Google Shape;61;p17"/>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62" name="Shape 62"/>
        <p:cNvGrpSpPr/>
        <p:nvPr/>
      </p:nvGrpSpPr>
      <p:grpSpPr>
        <a:xfrm>
          <a:off x="0" y="0"/>
          <a:ext cx="0" cy="0"/>
          <a:chOff x="0" y="0"/>
          <a:chExt cx="0" cy="0"/>
        </a:xfrm>
      </p:grpSpPr>
      <p:sp>
        <p:nvSpPr>
          <p:cNvPr id="63" name="Google Shape;63;p18"/>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4" name="Google Shape;64;p1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18"/>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6" name="Shape 6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67" name="Shape 67"/>
        <p:cNvGrpSpPr/>
        <p:nvPr/>
      </p:nvGrpSpPr>
      <p:grpSpPr>
        <a:xfrm>
          <a:off x="0" y="0"/>
          <a:ext cx="0" cy="0"/>
          <a:chOff x="0" y="0"/>
          <a:chExt cx="0" cy="0"/>
        </a:xfrm>
      </p:grpSpPr>
      <p:sp>
        <p:nvSpPr>
          <p:cNvPr id="68" name="Google Shape;68;p20"/>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9" name="Google Shape;69;p20"/>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0" name="Shape 10"/>
        <p:cNvGrpSpPr/>
        <p:nvPr/>
      </p:nvGrpSpPr>
      <p:grpSpPr>
        <a:xfrm>
          <a:off x="0" y="0"/>
          <a:ext cx="0" cy="0"/>
          <a:chOff x="0" y="0"/>
          <a:chExt cx="0" cy="0"/>
        </a:xfrm>
      </p:grpSpPr>
      <p:sp>
        <p:nvSpPr>
          <p:cNvPr id="11" name="Google Shape;11;p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2" name="Google Shape;12;p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 name="Google Shape;13;p3"/>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70" name="Shape 70"/>
        <p:cNvGrpSpPr/>
        <p:nvPr/>
      </p:nvGrpSpPr>
      <p:grpSpPr>
        <a:xfrm>
          <a:off x="0" y="0"/>
          <a:ext cx="0" cy="0"/>
          <a:chOff x="0" y="0"/>
          <a:chExt cx="0" cy="0"/>
        </a:xfrm>
      </p:grpSpPr>
      <p:sp>
        <p:nvSpPr>
          <p:cNvPr id="71" name="Google Shape;71;p21"/>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72" name="Google Shape;72;p21"/>
          <p:cNvSpPr txBox="1"/>
          <p:nvPr>
            <p:ph idx="1" type="body"/>
          </p:nvPr>
        </p:nvSpPr>
        <p:spPr>
          <a:xfrm>
            <a:off x="304800" y="1828800"/>
            <a:ext cx="9550500"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73" name="Shape 73"/>
        <p:cNvGrpSpPr/>
        <p:nvPr/>
      </p:nvGrpSpPr>
      <p:grpSpPr>
        <a:xfrm>
          <a:off x="0" y="0"/>
          <a:ext cx="0" cy="0"/>
          <a:chOff x="0" y="0"/>
          <a:chExt cx="0" cy="0"/>
        </a:xfrm>
      </p:grpSpPr>
      <p:sp>
        <p:nvSpPr>
          <p:cNvPr id="74" name="Google Shape;74;p22"/>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75" name="Google Shape;75;p22"/>
          <p:cNvSpPr txBox="1"/>
          <p:nvPr>
            <p:ph idx="1" type="body"/>
          </p:nvPr>
        </p:nvSpPr>
        <p:spPr>
          <a:xfrm>
            <a:off x="304800" y="1828800"/>
            <a:ext cx="4470301"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76" name="Shape 76"/>
        <p:cNvGrpSpPr/>
        <p:nvPr/>
      </p:nvGrpSpPr>
      <p:grpSpPr>
        <a:xfrm>
          <a:off x="0" y="0"/>
          <a:ext cx="0" cy="0"/>
          <a:chOff x="0" y="0"/>
          <a:chExt cx="0" cy="0"/>
        </a:xfrm>
      </p:grpSpPr>
      <p:sp>
        <p:nvSpPr>
          <p:cNvPr id="77" name="Google Shape;77;p23"/>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78" name="Shape 78"/>
        <p:cNvGrpSpPr/>
        <p:nvPr/>
      </p:nvGrpSpPr>
      <p:grpSpPr>
        <a:xfrm>
          <a:off x="0" y="0"/>
          <a:ext cx="0" cy="0"/>
          <a:chOff x="0" y="0"/>
          <a:chExt cx="0" cy="0"/>
        </a:xfrm>
      </p:grpSpPr>
      <p:sp>
        <p:nvSpPr>
          <p:cNvPr id="79" name="Google Shape;79;p24"/>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0" name="Google Shape;80;p2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 name="Google Shape;81;p24"/>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p:cSld name="1_Default Design">
    <p:spTree>
      <p:nvGrpSpPr>
        <p:cNvPr id="82" name="Shape 82"/>
        <p:cNvGrpSpPr/>
        <p:nvPr/>
      </p:nvGrpSpPr>
      <p:grpSpPr>
        <a:xfrm>
          <a:off x="0" y="0"/>
          <a:ext cx="0" cy="0"/>
          <a:chOff x="0" y="0"/>
          <a:chExt cx="0" cy="0"/>
        </a:xfrm>
      </p:grpSpPr>
      <p:sp>
        <p:nvSpPr>
          <p:cNvPr id="83" name="Google Shape;83;p2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4" name="Google Shape;84;p2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5"/>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Office Theme">
  <p:cSld name="3_Office Theme">
    <p:bg>
      <p:bgPr>
        <a:solidFill>
          <a:srgbClr val="000000"/>
        </a:solidFill>
      </p:bgPr>
    </p:bg>
    <p:spTree>
      <p:nvGrpSpPr>
        <p:cNvPr id="86" name="Shape 86"/>
        <p:cNvGrpSpPr/>
        <p:nvPr/>
      </p:nvGrpSpPr>
      <p:grpSpPr>
        <a:xfrm>
          <a:off x="0" y="0"/>
          <a:ext cx="0" cy="0"/>
          <a:chOff x="0" y="0"/>
          <a:chExt cx="0" cy="0"/>
        </a:xfrm>
      </p:grpSpPr>
      <p:sp>
        <p:nvSpPr>
          <p:cNvPr id="87" name="Google Shape;87;p26"/>
          <p:cNvSpPr/>
          <p:nvPr/>
        </p:nvSpPr>
        <p:spPr>
          <a:xfrm>
            <a:off x="8193085" y="6942135"/>
            <a:ext cx="304800" cy="195648"/>
          </a:xfrm>
          <a:prstGeom prst="rect">
            <a:avLst/>
          </a:prstGeom>
          <a:noFill/>
          <a:ln>
            <a:noFill/>
          </a:ln>
        </p:spPr>
        <p:txBody>
          <a:bodyPr anchorCtr="0" anchor="t" bIns="0" lIns="0" spcFirstLastPara="1" rIns="0" wrap="square" tIns="0">
            <a:noAutofit/>
          </a:bodyPr>
          <a:lstStyle/>
          <a:p>
            <a:pPr indent="22878" lvl="0" marL="2522" marR="40622"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88" name="Google Shape;88;p2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9" name="Google Shape;89;p2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90" name="Shape 90"/>
        <p:cNvGrpSpPr/>
        <p:nvPr/>
      </p:nvGrpSpPr>
      <p:grpSpPr>
        <a:xfrm>
          <a:off x="0" y="0"/>
          <a:ext cx="0" cy="0"/>
          <a:chOff x="0" y="0"/>
          <a:chExt cx="0" cy="0"/>
        </a:xfrm>
      </p:grpSpPr>
      <p:sp>
        <p:nvSpPr>
          <p:cNvPr id="91" name="Google Shape;91;p27"/>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92" name="Google Shape;92;p2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3" name="Google Shape;93;p27"/>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p:bg>
      <p:bgPr>
        <a:solidFill>
          <a:srgbClr val="000000"/>
        </a:solidFill>
      </p:bgPr>
    </p:bg>
    <p:spTree>
      <p:nvGrpSpPr>
        <p:cNvPr id="94" name="Shape 94"/>
        <p:cNvGrpSpPr/>
        <p:nvPr/>
      </p:nvGrpSpPr>
      <p:grpSpPr>
        <a:xfrm>
          <a:off x="0" y="0"/>
          <a:ext cx="0" cy="0"/>
          <a:chOff x="0" y="0"/>
          <a:chExt cx="0" cy="0"/>
        </a:xfrm>
      </p:grpSpPr>
      <p:sp>
        <p:nvSpPr>
          <p:cNvPr id="95" name="Google Shape;95;p28"/>
          <p:cNvSpPr/>
          <p:nvPr/>
        </p:nvSpPr>
        <p:spPr>
          <a:xfrm>
            <a:off x="8193085" y="6942135"/>
            <a:ext cx="304800" cy="27184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96" name="Google Shape;96;p28"/>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97" name="Google Shape;97;p28"/>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3">
    <p:spTree>
      <p:nvGrpSpPr>
        <p:cNvPr id="98" name="Shape 98"/>
        <p:cNvGrpSpPr/>
        <p:nvPr/>
      </p:nvGrpSpPr>
      <p:grpSpPr>
        <a:xfrm>
          <a:off x="0" y="0"/>
          <a:ext cx="0" cy="0"/>
          <a:chOff x="0" y="0"/>
          <a:chExt cx="0" cy="0"/>
        </a:xfrm>
      </p:grpSpPr>
      <p:sp>
        <p:nvSpPr>
          <p:cNvPr id="99" name="Google Shape;99;p29"/>
          <p:cNvSpPr txBox="1"/>
          <p:nvPr>
            <p:ph type="title"/>
          </p:nvPr>
        </p:nvSpPr>
        <p:spPr>
          <a:xfrm>
            <a:off x="762000" y="423862"/>
            <a:ext cx="8636000" cy="1776413"/>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0" name="Google Shape;100;p29"/>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1" name="Google Shape;101;p29"/>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2">
    <p:bg>
      <p:bgPr>
        <a:solidFill>
          <a:srgbClr val="000000"/>
        </a:solidFill>
      </p:bgPr>
    </p:bg>
    <p:spTree>
      <p:nvGrpSpPr>
        <p:cNvPr id="102" name="Shape 102"/>
        <p:cNvGrpSpPr/>
        <p:nvPr/>
      </p:nvGrpSpPr>
      <p:grpSpPr>
        <a:xfrm>
          <a:off x="0" y="0"/>
          <a:ext cx="0" cy="0"/>
          <a:chOff x="0" y="0"/>
          <a:chExt cx="0" cy="0"/>
        </a:xfrm>
      </p:grpSpPr>
      <p:sp>
        <p:nvSpPr>
          <p:cNvPr id="103" name="Google Shape;103;p30"/>
          <p:cNvSpPr/>
          <p:nvPr/>
        </p:nvSpPr>
        <p:spPr>
          <a:xfrm>
            <a:off x="8193085" y="6942135"/>
            <a:ext cx="304801" cy="27184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104" name="Google Shape;104;p30"/>
          <p:cNvSpPr txBox="1"/>
          <p:nvPr>
            <p:ph type="title"/>
          </p:nvPr>
        </p:nvSpPr>
        <p:spPr>
          <a:xfrm>
            <a:off x="762000" y="0"/>
            <a:ext cx="8636000" cy="2624137"/>
          </a:xfrm>
          <a:prstGeom prst="rect">
            <a:avLst/>
          </a:prstGeom>
          <a:noFill/>
          <a:ln>
            <a:noFill/>
          </a:ln>
        </p:spPr>
        <p:txBody>
          <a:bodyPr anchorCtr="0" anchor="ctr" bIns="91425" lIns="91425" spcFirstLastPara="1" rIns="91425" wrap="square" tIns="91425">
            <a:noAutofit/>
          </a:bodyPr>
          <a:lstStyle>
            <a:lvl1pPr indent="-88900" lvl="0" marR="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5" name="Google Shape;105;p30"/>
          <p:cNvSpPr txBox="1"/>
          <p:nvPr>
            <p:ph idx="1" type="body"/>
          </p:nvPr>
        </p:nvSpPr>
        <p:spPr>
          <a:xfrm>
            <a:off x="762000" y="2200274"/>
            <a:ext cx="8636000" cy="5419725"/>
          </a:xfrm>
          <a:prstGeom prst="rect">
            <a:avLst/>
          </a:prstGeom>
          <a:noFill/>
          <a:ln>
            <a:noFill/>
          </a:ln>
        </p:spPr>
        <p:txBody>
          <a:bodyPr anchorCtr="0" anchor="t" bIns="91425" lIns="91425" spcFirstLastPara="1" rIns="91425" wrap="square" tIns="91425">
            <a:noAutofit/>
          </a:bodyPr>
          <a:lstStyle>
            <a:lvl1pPr indent="-317500" lvl="0" marL="457200" rtl="0">
              <a:spcBef>
                <a:spcPts val="700"/>
              </a:spcBef>
              <a:spcAft>
                <a:spcPts val="0"/>
              </a:spcAft>
              <a:buClr>
                <a:srgbClr val="000000"/>
              </a:buClr>
              <a:buSzPts val="1400"/>
              <a:buFont typeface="Arial"/>
              <a:buChar char="•"/>
              <a:defRPr/>
            </a:lvl1pPr>
            <a:lvl2pPr indent="-317500" lvl="1" marL="914400" rtl="0">
              <a:spcBef>
                <a:spcPts val="600"/>
              </a:spcBef>
              <a:spcAft>
                <a:spcPts val="0"/>
              </a:spcAft>
              <a:buClr>
                <a:srgbClr val="000000"/>
              </a:buClr>
              <a:buSzPts val="1400"/>
              <a:buFont typeface="Arial"/>
              <a:buChar char="•"/>
              <a:defRPr/>
            </a:lvl2pPr>
            <a:lvl3pPr indent="-317500" lvl="2" marL="1371600" rtl="0">
              <a:spcBef>
                <a:spcPts val="500"/>
              </a:spcBef>
              <a:spcAft>
                <a:spcPts val="0"/>
              </a:spcAft>
              <a:buClr>
                <a:srgbClr val="000000"/>
              </a:buClr>
              <a:buSzPts val="1400"/>
              <a:buFont typeface="Arial"/>
              <a:buChar char="•"/>
              <a:defRPr/>
            </a:lvl3pPr>
            <a:lvl4pPr indent="-317500" lvl="3" marL="1828800" rtl="0">
              <a:spcBef>
                <a:spcPts val="500"/>
              </a:spcBef>
              <a:spcAft>
                <a:spcPts val="0"/>
              </a:spcAft>
              <a:buClr>
                <a:srgbClr val="000000"/>
              </a:buClr>
              <a:buSzPts val="1400"/>
              <a:buFont typeface="Arial"/>
              <a:buChar char="•"/>
              <a:defRPr/>
            </a:lvl4pPr>
            <a:lvl5pPr indent="-317500" lvl="4" marL="2286000" rtl="0">
              <a:spcBef>
                <a:spcPts val="500"/>
              </a:spcBef>
              <a:spcAft>
                <a:spcPts val="0"/>
              </a:spcAft>
              <a:buClr>
                <a:srgbClr val="000000"/>
              </a:buClr>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copy 1">
  <p:cSld name="1_Default Design copy 1">
    <p:bg>
      <p:bgPr>
        <a:solidFill>
          <a:srgbClr val="FFFB00"/>
        </a:solid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 name="Google Shape;16;p4"/>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 name="Google Shape;17;p4"/>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31"/>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8" name="Google Shape;108;p31"/>
          <p:cNvSpPr txBox="1"/>
          <p:nvPr>
            <p:ph idx="1" type="body"/>
          </p:nvPr>
        </p:nvSpPr>
        <p:spPr>
          <a:xfrm>
            <a:off x="346333" y="1707370"/>
            <a:ext cx="4444200" cy="5061300"/>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SzPts val="1700"/>
              <a:buChar char="●"/>
              <a:defRPr sz="17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109" name="Google Shape;109;p31"/>
          <p:cNvSpPr txBox="1"/>
          <p:nvPr>
            <p:ph idx="2" type="body"/>
          </p:nvPr>
        </p:nvSpPr>
        <p:spPr>
          <a:xfrm>
            <a:off x="5369333" y="1707370"/>
            <a:ext cx="4444200" cy="5061300"/>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SzPts val="1700"/>
              <a:buChar char="●"/>
              <a:defRPr sz="17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110" name="Google Shape;110;p31"/>
          <p:cNvSpPr txBox="1"/>
          <p:nvPr>
            <p:ph idx="12" type="sldNum"/>
          </p:nvPr>
        </p:nvSpPr>
        <p:spPr>
          <a:xfrm>
            <a:off x="9413842" y="6908469"/>
            <a:ext cx="609600" cy="583200"/>
          </a:xfrm>
          <a:prstGeom prst="rect">
            <a:avLst/>
          </a:prstGeom>
        </p:spPr>
        <p:txBody>
          <a:bodyPr anchorCtr="0" anchor="t" bIns="91400" lIns="91400" spcFirstLastPara="1" rIns="91400" wrap="square" tIns="914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889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11" name="Shape 111"/>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116" name="Shape 11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17" name="Shape 117"/>
        <p:cNvGrpSpPr/>
        <p:nvPr/>
      </p:nvGrpSpPr>
      <p:grpSpPr>
        <a:xfrm>
          <a:off x="0" y="0"/>
          <a:ext cx="0" cy="0"/>
          <a:chOff x="0" y="0"/>
          <a:chExt cx="0" cy="0"/>
        </a:xfrm>
      </p:grpSpPr>
      <p:sp>
        <p:nvSpPr>
          <p:cNvPr id="118" name="Google Shape;118;p3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19" name="Google Shape;119;p3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0" name="Google Shape;120;p35"/>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copy 1">
  <p:cSld name="1_Default Design copy 1">
    <p:bg>
      <p:bgPr>
        <a:solidFill>
          <a:srgbClr val="FFFB00"/>
        </a:solidFill>
      </p:bgPr>
    </p:bg>
    <p:spTree>
      <p:nvGrpSpPr>
        <p:cNvPr id="121" name="Shape 121"/>
        <p:cNvGrpSpPr/>
        <p:nvPr/>
      </p:nvGrpSpPr>
      <p:grpSpPr>
        <a:xfrm>
          <a:off x="0" y="0"/>
          <a:ext cx="0" cy="0"/>
          <a:chOff x="0" y="0"/>
          <a:chExt cx="0" cy="0"/>
        </a:xfrm>
      </p:grpSpPr>
      <p:sp>
        <p:nvSpPr>
          <p:cNvPr id="122" name="Google Shape;122;p3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3" name="Google Shape;123;p3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4" name="Google Shape;124;p36"/>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25" name="Shape 125"/>
        <p:cNvGrpSpPr/>
        <p:nvPr/>
      </p:nvGrpSpPr>
      <p:grpSpPr>
        <a:xfrm>
          <a:off x="0" y="0"/>
          <a:ext cx="0" cy="0"/>
          <a:chOff x="0" y="0"/>
          <a:chExt cx="0" cy="0"/>
        </a:xfrm>
      </p:grpSpPr>
      <p:sp>
        <p:nvSpPr>
          <p:cNvPr id="126" name="Google Shape;126;p37"/>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7" name="Google Shape;127;p3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8" name="Google Shape;128;p37"/>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129" name="Shape 12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0" name="Shape 130"/>
        <p:cNvGrpSpPr/>
        <p:nvPr/>
      </p:nvGrpSpPr>
      <p:grpSpPr>
        <a:xfrm>
          <a:off x="0" y="0"/>
          <a:ext cx="0" cy="0"/>
          <a:chOff x="0" y="0"/>
          <a:chExt cx="0" cy="0"/>
        </a:xfrm>
      </p:grpSpPr>
      <p:sp>
        <p:nvSpPr>
          <p:cNvPr id="131" name="Google Shape;131;p39"/>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32" name="Google Shape;132;p39"/>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33" name="Shape 133"/>
        <p:cNvGrpSpPr/>
        <p:nvPr/>
      </p:nvGrpSpPr>
      <p:grpSpPr>
        <a:xfrm>
          <a:off x="0" y="0"/>
          <a:ext cx="0" cy="0"/>
          <a:chOff x="0" y="0"/>
          <a:chExt cx="0" cy="0"/>
        </a:xfrm>
      </p:grpSpPr>
      <p:sp>
        <p:nvSpPr>
          <p:cNvPr id="134" name="Google Shape;134;p40"/>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35" name="Google Shape;135;p40"/>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36" name="Shape 136"/>
        <p:cNvGrpSpPr/>
        <p:nvPr/>
      </p:nvGrpSpPr>
      <p:grpSpPr>
        <a:xfrm>
          <a:off x="0" y="0"/>
          <a:ext cx="0" cy="0"/>
          <a:chOff x="0" y="0"/>
          <a:chExt cx="0" cy="0"/>
        </a:xfrm>
      </p:grpSpPr>
      <p:sp>
        <p:nvSpPr>
          <p:cNvPr id="137" name="Google Shape;137;p41"/>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38" name="Google Shape;138;p41"/>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8" name="Shape 18"/>
        <p:cNvGrpSpPr/>
        <p:nvPr/>
      </p:nvGrpSpPr>
      <p:grpSpPr>
        <a:xfrm>
          <a:off x="0" y="0"/>
          <a:ext cx="0" cy="0"/>
          <a:chOff x="0" y="0"/>
          <a:chExt cx="0" cy="0"/>
        </a:xfrm>
      </p:grpSpPr>
      <p:sp>
        <p:nvSpPr>
          <p:cNvPr id="19" name="Google Shape;19;p5"/>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 name="Google Shape;20;p5"/>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5"/>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39" name="Shape 139"/>
        <p:cNvGrpSpPr/>
        <p:nvPr/>
      </p:nvGrpSpPr>
      <p:grpSpPr>
        <a:xfrm>
          <a:off x="0" y="0"/>
          <a:ext cx="0" cy="0"/>
          <a:chOff x="0" y="0"/>
          <a:chExt cx="0" cy="0"/>
        </a:xfrm>
      </p:grpSpPr>
      <p:sp>
        <p:nvSpPr>
          <p:cNvPr id="140" name="Google Shape;140;p42"/>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141" name="Shape 141"/>
        <p:cNvGrpSpPr/>
        <p:nvPr/>
      </p:nvGrpSpPr>
      <p:grpSpPr>
        <a:xfrm>
          <a:off x="0" y="0"/>
          <a:ext cx="0" cy="0"/>
          <a:chOff x="0" y="0"/>
          <a:chExt cx="0" cy="0"/>
        </a:xfrm>
      </p:grpSpPr>
      <p:sp>
        <p:nvSpPr>
          <p:cNvPr id="142" name="Google Shape;142;p43"/>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43" name="Google Shape;143;p4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4" name="Google Shape;144;p43"/>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145" name="Shape 145"/>
        <p:cNvGrpSpPr/>
        <p:nvPr/>
      </p:nvGrpSpPr>
      <p:grpSpPr>
        <a:xfrm>
          <a:off x="0" y="0"/>
          <a:ext cx="0" cy="0"/>
          <a:chOff x="0" y="0"/>
          <a:chExt cx="0" cy="0"/>
        </a:xfrm>
      </p:grpSpPr>
      <p:sp>
        <p:nvSpPr>
          <p:cNvPr id="146" name="Google Shape;146;p44"/>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47" name="Google Shape;147;p4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8" name="Google Shape;148;p44"/>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149" name="Shape 149"/>
        <p:cNvGrpSpPr/>
        <p:nvPr/>
      </p:nvGrpSpPr>
      <p:grpSpPr>
        <a:xfrm>
          <a:off x="0" y="0"/>
          <a:ext cx="0" cy="0"/>
          <a:chOff x="0" y="0"/>
          <a:chExt cx="0" cy="0"/>
        </a:xfrm>
      </p:grpSpPr>
      <p:sp>
        <p:nvSpPr>
          <p:cNvPr id="150" name="Google Shape;150;p45"/>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51" name="Google Shape;151;p4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2" name="Google Shape;152;p45"/>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153" name="Shape 153"/>
        <p:cNvGrpSpPr/>
        <p:nvPr/>
      </p:nvGrpSpPr>
      <p:grpSpPr>
        <a:xfrm>
          <a:off x="0" y="0"/>
          <a:ext cx="0" cy="0"/>
          <a:chOff x="0" y="0"/>
          <a:chExt cx="0" cy="0"/>
        </a:xfrm>
      </p:grpSpPr>
      <p:sp>
        <p:nvSpPr>
          <p:cNvPr id="154" name="Google Shape;154;p46"/>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55" name="Google Shape;155;p4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6" name="Google Shape;156;p46"/>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157" name="Shape 157"/>
        <p:cNvGrpSpPr/>
        <p:nvPr/>
      </p:nvGrpSpPr>
      <p:grpSpPr>
        <a:xfrm>
          <a:off x="0" y="0"/>
          <a:ext cx="0" cy="0"/>
          <a:chOff x="0" y="0"/>
          <a:chExt cx="0" cy="0"/>
        </a:xfrm>
      </p:grpSpPr>
      <p:sp>
        <p:nvSpPr>
          <p:cNvPr id="158" name="Google Shape;158;p47"/>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59" name="Google Shape;159;p4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0" name="Google Shape;160;p47"/>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161" name="Shape 161"/>
        <p:cNvGrpSpPr/>
        <p:nvPr/>
      </p:nvGrpSpPr>
      <p:grpSpPr>
        <a:xfrm>
          <a:off x="0" y="0"/>
          <a:ext cx="0" cy="0"/>
          <a:chOff x="0" y="0"/>
          <a:chExt cx="0" cy="0"/>
        </a:xfrm>
      </p:grpSpPr>
      <p:sp>
        <p:nvSpPr>
          <p:cNvPr id="162" name="Google Shape;162;p48"/>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63" name="Google Shape;163;p4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4" name="Google Shape;164;p48"/>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165" name="Shape 165"/>
        <p:cNvGrpSpPr/>
        <p:nvPr/>
      </p:nvGrpSpPr>
      <p:grpSpPr>
        <a:xfrm>
          <a:off x="0" y="0"/>
          <a:ext cx="0" cy="0"/>
          <a:chOff x="0" y="0"/>
          <a:chExt cx="0" cy="0"/>
        </a:xfrm>
      </p:grpSpPr>
      <p:sp>
        <p:nvSpPr>
          <p:cNvPr id="166" name="Google Shape;166;p49"/>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67" name="Google Shape;167;p4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8" name="Google Shape;168;p49"/>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169" name="Shape 169"/>
        <p:cNvGrpSpPr/>
        <p:nvPr/>
      </p:nvGrpSpPr>
      <p:grpSpPr>
        <a:xfrm>
          <a:off x="0" y="0"/>
          <a:ext cx="0" cy="0"/>
          <a:chOff x="0" y="0"/>
          <a:chExt cx="0" cy="0"/>
        </a:xfrm>
      </p:grpSpPr>
      <p:sp>
        <p:nvSpPr>
          <p:cNvPr id="170" name="Google Shape;170;p50"/>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71" name="Google Shape;171;p50"/>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2" name="Google Shape;172;p50"/>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73" name="Shape 17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22" name="Shape 22"/>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174" name="Shape 174"/>
        <p:cNvGrpSpPr/>
        <p:nvPr/>
      </p:nvGrpSpPr>
      <p:grpSpPr>
        <a:xfrm>
          <a:off x="0" y="0"/>
          <a:ext cx="0" cy="0"/>
          <a:chOff x="0" y="0"/>
          <a:chExt cx="0" cy="0"/>
        </a:xfrm>
      </p:grpSpPr>
      <p:sp>
        <p:nvSpPr>
          <p:cNvPr id="175" name="Google Shape;175;p52"/>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76" name="Google Shape;176;p52"/>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177" name="Shape 177"/>
        <p:cNvGrpSpPr/>
        <p:nvPr/>
      </p:nvGrpSpPr>
      <p:grpSpPr>
        <a:xfrm>
          <a:off x="0" y="0"/>
          <a:ext cx="0" cy="0"/>
          <a:chOff x="0" y="0"/>
          <a:chExt cx="0" cy="0"/>
        </a:xfrm>
      </p:grpSpPr>
      <p:sp>
        <p:nvSpPr>
          <p:cNvPr id="178" name="Google Shape;178;p53"/>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79" name="Google Shape;179;p53"/>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180" name="Shape 180"/>
        <p:cNvGrpSpPr/>
        <p:nvPr/>
      </p:nvGrpSpPr>
      <p:grpSpPr>
        <a:xfrm>
          <a:off x="0" y="0"/>
          <a:ext cx="0" cy="0"/>
          <a:chOff x="0" y="0"/>
          <a:chExt cx="0" cy="0"/>
        </a:xfrm>
      </p:grpSpPr>
      <p:sp>
        <p:nvSpPr>
          <p:cNvPr id="181" name="Google Shape;181;p54"/>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82" name="Google Shape;182;p54"/>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183" name="Shape 183"/>
        <p:cNvGrpSpPr/>
        <p:nvPr/>
      </p:nvGrpSpPr>
      <p:grpSpPr>
        <a:xfrm>
          <a:off x="0" y="0"/>
          <a:ext cx="0" cy="0"/>
          <a:chOff x="0" y="0"/>
          <a:chExt cx="0" cy="0"/>
        </a:xfrm>
      </p:grpSpPr>
      <p:sp>
        <p:nvSpPr>
          <p:cNvPr id="184" name="Google Shape;184;p55"/>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185" name="Shape 185"/>
        <p:cNvGrpSpPr/>
        <p:nvPr/>
      </p:nvGrpSpPr>
      <p:grpSpPr>
        <a:xfrm>
          <a:off x="0" y="0"/>
          <a:ext cx="0" cy="0"/>
          <a:chOff x="0" y="0"/>
          <a:chExt cx="0" cy="0"/>
        </a:xfrm>
      </p:grpSpPr>
      <p:sp>
        <p:nvSpPr>
          <p:cNvPr id="186" name="Google Shape;186;p5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87" name="Google Shape;187;p5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8" name="Google Shape;188;p56"/>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p:cSld name="1_Default Design">
    <p:spTree>
      <p:nvGrpSpPr>
        <p:cNvPr id="189" name="Shape 189"/>
        <p:cNvGrpSpPr/>
        <p:nvPr/>
      </p:nvGrpSpPr>
      <p:grpSpPr>
        <a:xfrm>
          <a:off x="0" y="0"/>
          <a:ext cx="0" cy="0"/>
          <a:chOff x="0" y="0"/>
          <a:chExt cx="0" cy="0"/>
        </a:xfrm>
      </p:grpSpPr>
      <p:sp>
        <p:nvSpPr>
          <p:cNvPr id="190" name="Google Shape;190;p57"/>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91" name="Google Shape;191;p5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2" name="Google Shape;192;p57"/>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Office Theme">
  <p:cSld name="3_Office Theme">
    <p:bg>
      <p:bgPr>
        <a:solidFill>
          <a:srgbClr val="000000"/>
        </a:solidFill>
      </p:bgPr>
    </p:bg>
    <p:spTree>
      <p:nvGrpSpPr>
        <p:cNvPr id="193" name="Shape 193"/>
        <p:cNvGrpSpPr/>
        <p:nvPr/>
      </p:nvGrpSpPr>
      <p:grpSpPr>
        <a:xfrm>
          <a:off x="0" y="0"/>
          <a:ext cx="0" cy="0"/>
          <a:chOff x="0" y="0"/>
          <a:chExt cx="0" cy="0"/>
        </a:xfrm>
      </p:grpSpPr>
      <p:sp>
        <p:nvSpPr>
          <p:cNvPr id="194" name="Google Shape;194;p58"/>
          <p:cNvSpPr/>
          <p:nvPr/>
        </p:nvSpPr>
        <p:spPr>
          <a:xfrm>
            <a:off x="8193085" y="6942135"/>
            <a:ext cx="304800" cy="195600"/>
          </a:xfrm>
          <a:prstGeom prst="rect">
            <a:avLst/>
          </a:prstGeom>
          <a:noFill/>
          <a:ln>
            <a:noFill/>
          </a:ln>
        </p:spPr>
        <p:txBody>
          <a:bodyPr anchorCtr="0" anchor="t" bIns="0" lIns="0" spcFirstLastPara="1" rIns="0" wrap="square" tIns="0">
            <a:noAutofit/>
          </a:bodyPr>
          <a:lstStyle/>
          <a:p>
            <a:pPr indent="22877" lvl="0" marL="2522" marR="40622"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195" name="Google Shape;195;p58"/>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96" name="Google Shape;196;p5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197" name="Shape 197"/>
        <p:cNvGrpSpPr/>
        <p:nvPr/>
      </p:nvGrpSpPr>
      <p:grpSpPr>
        <a:xfrm>
          <a:off x="0" y="0"/>
          <a:ext cx="0" cy="0"/>
          <a:chOff x="0" y="0"/>
          <a:chExt cx="0" cy="0"/>
        </a:xfrm>
      </p:grpSpPr>
      <p:sp>
        <p:nvSpPr>
          <p:cNvPr id="198" name="Google Shape;198;p59"/>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99" name="Google Shape;199;p5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0" name="Google Shape;200;p59"/>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p:bg>
      <p:bgPr>
        <a:solidFill>
          <a:srgbClr val="000000"/>
        </a:solidFill>
      </p:bgPr>
    </p:bg>
    <p:spTree>
      <p:nvGrpSpPr>
        <p:cNvPr id="201" name="Shape 201"/>
        <p:cNvGrpSpPr/>
        <p:nvPr/>
      </p:nvGrpSpPr>
      <p:grpSpPr>
        <a:xfrm>
          <a:off x="0" y="0"/>
          <a:ext cx="0" cy="0"/>
          <a:chOff x="0" y="0"/>
          <a:chExt cx="0" cy="0"/>
        </a:xfrm>
      </p:grpSpPr>
      <p:sp>
        <p:nvSpPr>
          <p:cNvPr id="202" name="Google Shape;202;p60"/>
          <p:cNvSpPr/>
          <p:nvPr/>
        </p:nvSpPr>
        <p:spPr>
          <a:xfrm>
            <a:off x="8193085" y="6942135"/>
            <a:ext cx="304800" cy="271800"/>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203" name="Google Shape;203;p60"/>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04" name="Google Shape;204;p60"/>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3">
    <p:spTree>
      <p:nvGrpSpPr>
        <p:cNvPr id="205" name="Shape 205"/>
        <p:cNvGrpSpPr/>
        <p:nvPr/>
      </p:nvGrpSpPr>
      <p:grpSpPr>
        <a:xfrm>
          <a:off x="0" y="0"/>
          <a:ext cx="0" cy="0"/>
          <a:chOff x="0" y="0"/>
          <a:chExt cx="0" cy="0"/>
        </a:xfrm>
      </p:grpSpPr>
      <p:sp>
        <p:nvSpPr>
          <p:cNvPr id="206" name="Google Shape;206;p61"/>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7" name="Google Shape;207;p6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8" name="Google Shape;208;p61"/>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7"/>
          <p:cNvSpPr txBox="1"/>
          <p:nvPr>
            <p:ph type="title"/>
          </p:nvPr>
        </p:nvSpPr>
        <p:spPr>
          <a:xfrm>
            <a:off x="914400" y="3048000"/>
            <a:ext cx="83312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5" name="Google Shape;25;p7"/>
          <p:cNvSpPr txBox="1"/>
          <p:nvPr>
            <p:ph idx="1" type="body"/>
          </p:nvPr>
        </p:nvSpPr>
        <p:spPr>
          <a:xfrm>
            <a:off x="1828800" y="4572000"/>
            <a:ext cx="6502399"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2">
    <p:bg>
      <p:bgPr>
        <a:solidFill>
          <a:srgbClr val="000000"/>
        </a:solidFill>
      </p:bgPr>
    </p:bg>
    <p:spTree>
      <p:nvGrpSpPr>
        <p:cNvPr id="209" name="Shape 209"/>
        <p:cNvGrpSpPr/>
        <p:nvPr/>
      </p:nvGrpSpPr>
      <p:grpSpPr>
        <a:xfrm>
          <a:off x="0" y="0"/>
          <a:ext cx="0" cy="0"/>
          <a:chOff x="0" y="0"/>
          <a:chExt cx="0" cy="0"/>
        </a:xfrm>
      </p:grpSpPr>
      <p:sp>
        <p:nvSpPr>
          <p:cNvPr id="210" name="Google Shape;210;p62"/>
          <p:cNvSpPr/>
          <p:nvPr/>
        </p:nvSpPr>
        <p:spPr>
          <a:xfrm>
            <a:off x="8193085" y="6942135"/>
            <a:ext cx="304800" cy="271800"/>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211" name="Google Shape;211;p62"/>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88900" lvl="0" marR="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2" name="Google Shape;212;p62"/>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700"/>
              </a:spcBef>
              <a:spcAft>
                <a:spcPts val="0"/>
              </a:spcAft>
              <a:buClr>
                <a:srgbClr val="000000"/>
              </a:buClr>
              <a:buSzPts val="1400"/>
              <a:buFont typeface="Arial"/>
              <a:buChar char="•"/>
              <a:defRPr/>
            </a:lvl1pPr>
            <a:lvl2pPr indent="-317500" lvl="1" marL="914400" rtl="0">
              <a:spcBef>
                <a:spcPts val="600"/>
              </a:spcBef>
              <a:spcAft>
                <a:spcPts val="0"/>
              </a:spcAft>
              <a:buClr>
                <a:srgbClr val="000000"/>
              </a:buClr>
              <a:buSzPts val="1400"/>
              <a:buFont typeface="Arial"/>
              <a:buChar char="•"/>
              <a:defRPr/>
            </a:lvl2pPr>
            <a:lvl3pPr indent="-317500" lvl="2" marL="1371600" rtl="0">
              <a:spcBef>
                <a:spcPts val="500"/>
              </a:spcBef>
              <a:spcAft>
                <a:spcPts val="0"/>
              </a:spcAft>
              <a:buClr>
                <a:srgbClr val="000000"/>
              </a:buClr>
              <a:buSzPts val="1400"/>
              <a:buFont typeface="Arial"/>
              <a:buChar char="•"/>
              <a:defRPr/>
            </a:lvl3pPr>
            <a:lvl4pPr indent="-317500" lvl="3" marL="1828800" rtl="0">
              <a:spcBef>
                <a:spcPts val="500"/>
              </a:spcBef>
              <a:spcAft>
                <a:spcPts val="0"/>
              </a:spcAft>
              <a:buClr>
                <a:srgbClr val="000000"/>
              </a:buClr>
              <a:buSzPts val="1400"/>
              <a:buFont typeface="Arial"/>
              <a:buChar char="•"/>
              <a:defRPr/>
            </a:lvl4pPr>
            <a:lvl5pPr indent="-317500" lvl="4" marL="2286000" rtl="0">
              <a:spcBef>
                <a:spcPts val="500"/>
              </a:spcBef>
              <a:spcAft>
                <a:spcPts val="0"/>
              </a:spcAft>
              <a:buClr>
                <a:srgbClr val="000000"/>
              </a:buClr>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217" name="Shape 217"/>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218" name="Shape 218"/>
        <p:cNvGrpSpPr/>
        <p:nvPr/>
      </p:nvGrpSpPr>
      <p:grpSpPr>
        <a:xfrm>
          <a:off x="0" y="0"/>
          <a:ext cx="0" cy="0"/>
          <a:chOff x="0" y="0"/>
          <a:chExt cx="0" cy="0"/>
        </a:xfrm>
      </p:grpSpPr>
      <p:sp>
        <p:nvSpPr>
          <p:cNvPr id="219" name="Google Shape;219;p6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20" name="Google Shape;220;p6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1" name="Google Shape;221;p65"/>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222" name="Shape 222"/>
        <p:cNvGrpSpPr/>
        <p:nvPr/>
      </p:nvGrpSpPr>
      <p:grpSpPr>
        <a:xfrm>
          <a:off x="0" y="0"/>
          <a:ext cx="0" cy="0"/>
          <a:chOff x="0" y="0"/>
          <a:chExt cx="0" cy="0"/>
        </a:xfrm>
      </p:grpSpPr>
      <p:sp>
        <p:nvSpPr>
          <p:cNvPr id="223" name="Google Shape;223;p6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4" name="Google Shape;224;p6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5" name="Google Shape;225;p66"/>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226" name="Shape 226"/>
        <p:cNvGrpSpPr/>
        <p:nvPr/>
      </p:nvGrpSpPr>
      <p:grpSpPr>
        <a:xfrm>
          <a:off x="0" y="0"/>
          <a:ext cx="0" cy="0"/>
          <a:chOff x="0" y="0"/>
          <a:chExt cx="0" cy="0"/>
        </a:xfrm>
      </p:grpSpPr>
      <p:sp>
        <p:nvSpPr>
          <p:cNvPr id="227" name="Google Shape;227;p67"/>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8" name="Google Shape;228;p6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9" name="Google Shape;229;p67"/>
          <p:cNvSpPr txBox="1"/>
          <p:nvPr>
            <p:ph idx="12" type="sldNum"/>
          </p:nvPr>
        </p:nvSpPr>
        <p:spPr>
          <a:xfrm>
            <a:off x="8193881" y="6942135"/>
            <a:ext cx="292200" cy="583500"/>
          </a:xfrm>
          <a:prstGeom prst="rect">
            <a:avLst/>
          </a:prstGeom>
          <a:noFill/>
          <a:ln>
            <a:noFill/>
          </a:ln>
        </p:spPr>
        <p:txBody>
          <a:bodyPr anchorCtr="0" anchor="t" bIns="91400" lIns="91400" spcFirstLastPara="1" rIns="91400" wrap="square" tIns="91400">
            <a:noAutofit/>
          </a:bodyPr>
          <a:lstStyle>
            <a:lvl1pPr indent="0" lvl="0"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1pPr>
            <a:lvl2pPr indent="0" lvl="1"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2pPr>
            <a:lvl3pPr indent="0" lvl="2"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3pPr>
            <a:lvl4pPr indent="0" lvl="3"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4pPr>
            <a:lvl5pPr indent="0" lvl="4"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5pPr>
            <a:lvl6pPr indent="0" lvl="5"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6pPr>
            <a:lvl7pPr indent="0" lvl="6"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7pPr>
            <a:lvl8pPr indent="0" lvl="7"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8pPr>
            <a:lvl9pPr indent="0" lvl="8"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230" name="Shape 230"/>
        <p:cNvGrpSpPr/>
        <p:nvPr/>
      </p:nvGrpSpPr>
      <p:grpSpPr>
        <a:xfrm>
          <a:off x="0" y="0"/>
          <a:ext cx="0" cy="0"/>
          <a:chOff x="0" y="0"/>
          <a:chExt cx="0" cy="0"/>
        </a:xfrm>
      </p:grpSpPr>
      <p:sp>
        <p:nvSpPr>
          <p:cNvPr id="231" name="Google Shape;231;p68"/>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32" name="Google Shape;232;p6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3" name="Google Shape;233;p68"/>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234" name="Shape 234"/>
        <p:cNvGrpSpPr/>
        <p:nvPr/>
      </p:nvGrpSpPr>
      <p:grpSpPr>
        <a:xfrm>
          <a:off x="0" y="0"/>
          <a:ext cx="0" cy="0"/>
          <a:chOff x="0" y="0"/>
          <a:chExt cx="0" cy="0"/>
        </a:xfrm>
      </p:grpSpPr>
      <p:sp>
        <p:nvSpPr>
          <p:cNvPr id="235" name="Google Shape;235;p69"/>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36" name="Google Shape;236;p6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7" name="Google Shape;237;p69"/>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38" name="Shape 238"/>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239" name="Shape 239"/>
        <p:cNvGrpSpPr/>
        <p:nvPr/>
      </p:nvGrpSpPr>
      <p:grpSpPr>
        <a:xfrm>
          <a:off x="0" y="0"/>
          <a:ext cx="0" cy="0"/>
          <a:chOff x="0" y="0"/>
          <a:chExt cx="0" cy="0"/>
        </a:xfrm>
      </p:grpSpPr>
      <p:sp>
        <p:nvSpPr>
          <p:cNvPr id="240" name="Google Shape;240;p71"/>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41" name="Google Shape;241;p7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2" name="Google Shape;242;p71"/>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3" name="Shape 243"/>
        <p:cNvGrpSpPr/>
        <p:nvPr/>
      </p:nvGrpSpPr>
      <p:grpSpPr>
        <a:xfrm>
          <a:off x="0" y="0"/>
          <a:ext cx="0" cy="0"/>
          <a:chOff x="0" y="0"/>
          <a:chExt cx="0" cy="0"/>
        </a:xfrm>
      </p:grpSpPr>
      <p:sp>
        <p:nvSpPr>
          <p:cNvPr id="244" name="Google Shape;244;p72"/>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45" name="Google Shape;245;p72"/>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6" name="Shape 26"/>
        <p:cNvGrpSpPr/>
        <p:nvPr/>
      </p:nvGrpSpPr>
      <p:grpSpPr>
        <a:xfrm>
          <a:off x="0" y="0"/>
          <a:ext cx="0" cy="0"/>
          <a:chOff x="0" y="0"/>
          <a:chExt cx="0" cy="0"/>
        </a:xfrm>
      </p:grpSpPr>
      <p:sp>
        <p:nvSpPr>
          <p:cNvPr id="27" name="Google Shape;27;p8"/>
          <p:cNvSpPr txBox="1"/>
          <p:nvPr>
            <p:ph type="title"/>
          </p:nvPr>
        </p:nvSpPr>
        <p:spPr>
          <a:xfrm>
            <a:off x="304800" y="304800"/>
            <a:ext cx="95504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8" name="Google Shape;28;p8"/>
          <p:cNvSpPr txBox="1"/>
          <p:nvPr>
            <p:ph idx="1" type="body"/>
          </p:nvPr>
        </p:nvSpPr>
        <p:spPr>
          <a:xfrm>
            <a:off x="304800" y="1828800"/>
            <a:ext cx="9550400"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46" name="Shape 246"/>
        <p:cNvGrpSpPr/>
        <p:nvPr/>
      </p:nvGrpSpPr>
      <p:grpSpPr>
        <a:xfrm>
          <a:off x="0" y="0"/>
          <a:ext cx="0" cy="0"/>
          <a:chOff x="0" y="0"/>
          <a:chExt cx="0" cy="0"/>
        </a:xfrm>
      </p:grpSpPr>
      <p:sp>
        <p:nvSpPr>
          <p:cNvPr id="247" name="Google Shape;247;p73"/>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48" name="Google Shape;248;p73"/>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49" name="Shape 249"/>
        <p:cNvGrpSpPr/>
        <p:nvPr/>
      </p:nvGrpSpPr>
      <p:grpSpPr>
        <a:xfrm>
          <a:off x="0" y="0"/>
          <a:ext cx="0" cy="0"/>
          <a:chOff x="0" y="0"/>
          <a:chExt cx="0" cy="0"/>
        </a:xfrm>
      </p:grpSpPr>
      <p:sp>
        <p:nvSpPr>
          <p:cNvPr id="250" name="Google Shape;250;p74"/>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51" name="Google Shape;251;p74"/>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52" name="Shape 252"/>
        <p:cNvGrpSpPr/>
        <p:nvPr/>
      </p:nvGrpSpPr>
      <p:grpSpPr>
        <a:xfrm>
          <a:off x="0" y="0"/>
          <a:ext cx="0" cy="0"/>
          <a:chOff x="0" y="0"/>
          <a:chExt cx="0" cy="0"/>
        </a:xfrm>
      </p:grpSpPr>
      <p:sp>
        <p:nvSpPr>
          <p:cNvPr id="253" name="Google Shape;253;p75"/>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254" name="Shape 254"/>
        <p:cNvGrpSpPr/>
        <p:nvPr/>
      </p:nvGrpSpPr>
      <p:grpSpPr>
        <a:xfrm>
          <a:off x="0" y="0"/>
          <a:ext cx="0" cy="0"/>
          <a:chOff x="0" y="0"/>
          <a:chExt cx="0" cy="0"/>
        </a:xfrm>
      </p:grpSpPr>
      <p:sp>
        <p:nvSpPr>
          <p:cNvPr id="255" name="Google Shape;255;p76"/>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56" name="Google Shape;256;p7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7" name="Google Shape;257;p76"/>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258" name="Shape 258"/>
        <p:cNvGrpSpPr/>
        <p:nvPr/>
      </p:nvGrpSpPr>
      <p:grpSpPr>
        <a:xfrm>
          <a:off x="0" y="0"/>
          <a:ext cx="0" cy="0"/>
          <a:chOff x="0" y="0"/>
          <a:chExt cx="0" cy="0"/>
        </a:xfrm>
      </p:grpSpPr>
      <p:sp>
        <p:nvSpPr>
          <p:cNvPr id="259" name="Google Shape;259;p77"/>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60" name="Google Shape;260;p7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1" name="Google Shape;261;p77"/>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262" name="Shape 262"/>
        <p:cNvGrpSpPr/>
        <p:nvPr/>
      </p:nvGrpSpPr>
      <p:grpSpPr>
        <a:xfrm>
          <a:off x="0" y="0"/>
          <a:ext cx="0" cy="0"/>
          <a:chOff x="0" y="0"/>
          <a:chExt cx="0" cy="0"/>
        </a:xfrm>
      </p:grpSpPr>
      <p:sp>
        <p:nvSpPr>
          <p:cNvPr id="263" name="Google Shape;263;p78"/>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64" name="Google Shape;264;p7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5" name="Google Shape;265;p78"/>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266" name="Shape 266"/>
        <p:cNvGrpSpPr/>
        <p:nvPr/>
      </p:nvGrpSpPr>
      <p:grpSpPr>
        <a:xfrm>
          <a:off x="0" y="0"/>
          <a:ext cx="0" cy="0"/>
          <a:chOff x="0" y="0"/>
          <a:chExt cx="0" cy="0"/>
        </a:xfrm>
      </p:grpSpPr>
      <p:sp>
        <p:nvSpPr>
          <p:cNvPr id="267" name="Google Shape;267;p79"/>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4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68" name="Google Shape;268;p7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rtl="0">
              <a:spcBef>
                <a:spcPts val="0"/>
              </a:spcBef>
              <a:spcAft>
                <a:spcPts val="0"/>
              </a:spcAft>
              <a:buSzPts val="1400"/>
              <a:buChar char="●"/>
              <a:defRPr/>
            </a:lvl1pPr>
            <a:lvl2pPr indent="-317500" lvl="1" marL="914400" marR="40640" rtl="0">
              <a:spcBef>
                <a:spcPts val="0"/>
              </a:spcBef>
              <a:spcAft>
                <a:spcPts val="0"/>
              </a:spcAft>
              <a:buSzPts val="1400"/>
              <a:buChar char="–"/>
              <a:defRPr/>
            </a:lvl2pPr>
            <a:lvl3pPr indent="-317500" lvl="2" marL="1371600" marR="40640" rtl="0">
              <a:spcBef>
                <a:spcPts val="0"/>
              </a:spcBef>
              <a:spcAft>
                <a:spcPts val="0"/>
              </a:spcAft>
              <a:buSzPts val="1400"/>
              <a:buChar char="■"/>
              <a:defRPr/>
            </a:lvl3pPr>
            <a:lvl4pPr indent="-317500" lvl="3" marL="1828800" marR="40640" rtl="0">
              <a:spcBef>
                <a:spcPts val="0"/>
              </a:spcBef>
              <a:spcAft>
                <a:spcPts val="0"/>
              </a:spcAft>
              <a:buSzPts val="1400"/>
              <a:buChar char="–"/>
              <a:defRPr/>
            </a:lvl4pPr>
            <a:lvl5pPr indent="-317500" lvl="4" marL="2286000" marR="4064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69" name="Google Shape;269;p79"/>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270" name="Shape 270"/>
        <p:cNvGrpSpPr/>
        <p:nvPr/>
      </p:nvGrpSpPr>
      <p:grpSpPr>
        <a:xfrm>
          <a:off x="0" y="0"/>
          <a:ext cx="0" cy="0"/>
          <a:chOff x="0" y="0"/>
          <a:chExt cx="0" cy="0"/>
        </a:xfrm>
      </p:grpSpPr>
      <p:sp>
        <p:nvSpPr>
          <p:cNvPr id="271" name="Google Shape;271;p80"/>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4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72" name="Google Shape;272;p80"/>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rtl="0">
              <a:spcBef>
                <a:spcPts val="0"/>
              </a:spcBef>
              <a:spcAft>
                <a:spcPts val="0"/>
              </a:spcAft>
              <a:buSzPts val="1400"/>
              <a:buChar char="●"/>
              <a:defRPr/>
            </a:lvl1pPr>
            <a:lvl2pPr indent="-317500" lvl="1" marL="914400" marR="40640" rtl="0">
              <a:spcBef>
                <a:spcPts val="0"/>
              </a:spcBef>
              <a:spcAft>
                <a:spcPts val="0"/>
              </a:spcAft>
              <a:buSzPts val="1400"/>
              <a:buChar char="–"/>
              <a:defRPr/>
            </a:lvl2pPr>
            <a:lvl3pPr indent="-317500" lvl="2" marL="1371600" marR="40640" rtl="0">
              <a:spcBef>
                <a:spcPts val="0"/>
              </a:spcBef>
              <a:spcAft>
                <a:spcPts val="0"/>
              </a:spcAft>
              <a:buSzPts val="1400"/>
              <a:buChar char="■"/>
              <a:defRPr/>
            </a:lvl3pPr>
            <a:lvl4pPr indent="-317500" lvl="3" marL="1828800" marR="40640" rtl="0">
              <a:spcBef>
                <a:spcPts val="0"/>
              </a:spcBef>
              <a:spcAft>
                <a:spcPts val="0"/>
              </a:spcAft>
              <a:buSzPts val="1400"/>
              <a:buChar char="–"/>
              <a:defRPr/>
            </a:lvl4pPr>
            <a:lvl5pPr indent="-317500" lvl="4" marL="2286000" marR="4064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3" name="Google Shape;273;p80"/>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274" name="Shape 274"/>
        <p:cNvGrpSpPr/>
        <p:nvPr/>
      </p:nvGrpSpPr>
      <p:grpSpPr>
        <a:xfrm>
          <a:off x="0" y="0"/>
          <a:ext cx="0" cy="0"/>
          <a:chOff x="0" y="0"/>
          <a:chExt cx="0" cy="0"/>
        </a:xfrm>
      </p:grpSpPr>
      <p:sp>
        <p:nvSpPr>
          <p:cNvPr id="275" name="Google Shape;275;p81"/>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76" name="Google Shape;276;p8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7" name="Google Shape;277;p81"/>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278" name="Shape 278"/>
        <p:cNvGrpSpPr/>
        <p:nvPr/>
      </p:nvGrpSpPr>
      <p:grpSpPr>
        <a:xfrm>
          <a:off x="0" y="0"/>
          <a:ext cx="0" cy="0"/>
          <a:chOff x="0" y="0"/>
          <a:chExt cx="0" cy="0"/>
        </a:xfrm>
      </p:grpSpPr>
      <p:sp>
        <p:nvSpPr>
          <p:cNvPr id="279" name="Google Shape;279;p82"/>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80" name="Google Shape;280;p82"/>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9" name="Shape 29"/>
        <p:cNvGrpSpPr/>
        <p:nvPr/>
      </p:nvGrpSpPr>
      <p:grpSpPr>
        <a:xfrm>
          <a:off x="0" y="0"/>
          <a:ext cx="0" cy="0"/>
          <a:chOff x="0" y="0"/>
          <a:chExt cx="0" cy="0"/>
        </a:xfrm>
      </p:grpSpPr>
      <p:sp>
        <p:nvSpPr>
          <p:cNvPr id="30" name="Google Shape;30;p9"/>
          <p:cNvSpPr txBox="1"/>
          <p:nvPr>
            <p:ph type="title"/>
          </p:nvPr>
        </p:nvSpPr>
        <p:spPr>
          <a:xfrm>
            <a:off x="304800" y="304800"/>
            <a:ext cx="95504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31" name="Google Shape;31;p9"/>
          <p:cNvSpPr txBox="1"/>
          <p:nvPr>
            <p:ph idx="1" type="body"/>
          </p:nvPr>
        </p:nvSpPr>
        <p:spPr>
          <a:xfrm>
            <a:off x="304800" y="1828800"/>
            <a:ext cx="4470399"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281" name="Shape 281"/>
        <p:cNvGrpSpPr/>
        <p:nvPr/>
      </p:nvGrpSpPr>
      <p:grpSpPr>
        <a:xfrm>
          <a:off x="0" y="0"/>
          <a:ext cx="0" cy="0"/>
          <a:chOff x="0" y="0"/>
          <a:chExt cx="0" cy="0"/>
        </a:xfrm>
      </p:grpSpPr>
      <p:sp>
        <p:nvSpPr>
          <p:cNvPr id="282" name="Google Shape;282;p83"/>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83" name="Google Shape;283;p83"/>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284" name="Shape 284"/>
        <p:cNvGrpSpPr/>
        <p:nvPr/>
      </p:nvGrpSpPr>
      <p:grpSpPr>
        <a:xfrm>
          <a:off x="0" y="0"/>
          <a:ext cx="0" cy="0"/>
          <a:chOff x="0" y="0"/>
          <a:chExt cx="0" cy="0"/>
        </a:xfrm>
      </p:grpSpPr>
      <p:sp>
        <p:nvSpPr>
          <p:cNvPr id="285" name="Google Shape;285;p84"/>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88900" lvl="0" marR="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86" name="Google Shape;286;p84"/>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228600" lvl="1" marL="914400" rtl="0">
              <a:spcBef>
                <a:spcPts val="0"/>
              </a:spcBef>
              <a:spcAft>
                <a:spcPts val="0"/>
              </a:spcAft>
              <a:buSzPts val="1400"/>
              <a:buFont typeface="Arial"/>
              <a:buNone/>
              <a:defRPr/>
            </a:lvl2pPr>
            <a:lvl3pPr indent="-317500" lvl="2" marL="1371600" rtl="0">
              <a:spcBef>
                <a:spcPts val="0"/>
              </a:spcBef>
              <a:spcAft>
                <a:spcPts val="0"/>
              </a:spcAft>
              <a:buSzPts val="1400"/>
              <a:buChar char="■"/>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287" name="Shape 287"/>
        <p:cNvGrpSpPr/>
        <p:nvPr/>
      </p:nvGrpSpPr>
      <p:grpSpPr>
        <a:xfrm>
          <a:off x="0" y="0"/>
          <a:ext cx="0" cy="0"/>
          <a:chOff x="0" y="0"/>
          <a:chExt cx="0" cy="0"/>
        </a:xfrm>
      </p:grpSpPr>
      <p:sp>
        <p:nvSpPr>
          <p:cNvPr id="288" name="Google Shape;288;p85"/>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228600" lvl="1" marL="914400" rtl="0" algn="ctr">
              <a:spcBef>
                <a:spcPts val="0"/>
              </a:spcBef>
              <a:spcAft>
                <a:spcPts val="0"/>
              </a:spcAft>
              <a:buSzPts val="1400"/>
              <a:buFont typeface="Arial"/>
              <a:buNone/>
              <a:defRPr/>
            </a:lvl2pPr>
            <a:lvl3pPr indent="-317500" lvl="2" marL="1371600" rtl="0" algn="ctr">
              <a:spcBef>
                <a:spcPts val="0"/>
              </a:spcBef>
              <a:spcAft>
                <a:spcPts val="0"/>
              </a:spcAft>
              <a:buSzPts val="1400"/>
              <a:buChar char="■"/>
              <a:defRPr/>
            </a:lvl3pPr>
            <a:lvl4pPr indent="-228600" lvl="3" marL="1828800" rtl="0" algn="ctr">
              <a:spcBef>
                <a:spcPts val="0"/>
              </a:spcBef>
              <a:spcAft>
                <a:spcPts val="0"/>
              </a:spcAft>
              <a:buSzPts val="1400"/>
              <a:buFont typeface="Arial"/>
              <a:buNone/>
              <a:defRPr/>
            </a:lvl4pPr>
            <a:lvl5pPr indent="-228600" lvl="4" marL="2286000" rtl="0" algn="ctr">
              <a:spcBef>
                <a:spcPts val="0"/>
              </a:spcBef>
              <a:spcAft>
                <a:spcPts val="0"/>
              </a:spcAft>
              <a:buSzPts val="1400"/>
              <a:buFont typeface="Arial"/>
              <a:buNone/>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2" name="Shape 32"/>
        <p:cNvGrpSpPr/>
        <p:nvPr/>
      </p:nvGrpSpPr>
      <p:grpSpPr>
        <a:xfrm>
          <a:off x="0" y="0"/>
          <a:ext cx="0" cy="0"/>
          <a:chOff x="0" y="0"/>
          <a:chExt cx="0" cy="0"/>
        </a:xfrm>
      </p:grpSpPr>
      <p:sp>
        <p:nvSpPr>
          <p:cNvPr id="33" name="Google Shape;33;p10"/>
          <p:cNvSpPr txBox="1"/>
          <p:nvPr>
            <p:ph idx="1" type="body"/>
          </p:nvPr>
        </p:nvSpPr>
        <p:spPr>
          <a:xfrm>
            <a:off x="304800" y="6705600"/>
            <a:ext cx="95504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4" Type="http://schemas.openxmlformats.org/officeDocument/2006/relationships/slideLayout" Target="../slideLayouts/slideLayout55.xml"/><Relationship Id="rId23" Type="http://schemas.openxmlformats.org/officeDocument/2006/relationships/slideLayout" Target="../slideLayouts/slideLayout54.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26" Type="http://schemas.openxmlformats.org/officeDocument/2006/relationships/slideLayout" Target="../slideLayouts/slideLayout57.xml"/><Relationship Id="rId25" Type="http://schemas.openxmlformats.org/officeDocument/2006/relationships/slideLayout" Target="../slideLayouts/slideLayout56.xml"/><Relationship Id="rId28" Type="http://schemas.openxmlformats.org/officeDocument/2006/relationships/slideLayout" Target="../slideLayouts/slideLayout59.xml"/><Relationship Id="rId27" Type="http://schemas.openxmlformats.org/officeDocument/2006/relationships/slideLayout" Target="../slideLayouts/slideLayout58.xml"/><Relationship Id="rId5" Type="http://schemas.openxmlformats.org/officeDocument/2006/relationships/slideLayout" Target="../slideLayouts/slideLayout36.xml"/><Relationship Id="rId6" Type="http://schemas.openxmlformats.org/officeDocument/2006/relationships/slideLayout" Target="../slideLayouts/slideLayout37.xml"/><Relationship Id="rId29" Type="http://schemas.openxmlformats.org/officeDocument/2006/relationships/slideLayout" Target="../slideLayouts/slideLayout60.xml"/><Relationship Id="rId7" Type="http://schemas.openxmlformats.org/officeDocument/2006/relationships/slideLayout" Target="../slideLayouts/slideLayout38.xml"/><Relationship Id="rId8" Type="http://schemas.openxmlformats.org/officeDocument/2006/relationships/slideLayout" Target="../slideLayouts/slideLayout39.xml"/><Relationship Id="rId30" Type="http://schemas.openxmlformats.org/officeDocument/2006/relationships/theme" Target="../theme/theme4.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0.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3" Type="http://schemas.openxmlformats.org/officeDocument/2006/relationships/theme" Target="../theme/theme3.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9" Type="http://schemas.openxmlformats.org/officeDocument/2006/relationships/slideLayout" Target="../slideLayouts/slideLayout79.xml"/><Relationship Id="rId1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rtl="0" algn="ctr">
              <a:spcBef>
                <a:spcPts val="0"/>
              </a:spcBef>
              <a:spcAft>
                <a:spcPts val="0"/>
              </a:spcAft>
              <a:buSzPts val="1400"/>
              <a:buChar char="●"/>
              <a:defRPr/>
            </a:lvl1pPr>
            <a:lvl2pPr indent="-50800" lvl="1" marL="0" marR="40637" rtl="0" algn="ctr">
              <a:spcBef>
                <a:spcPts val="0"/>
              </a:spcBef>
              <a:spcAft>
                <a:spcPts val="0"/>
              </a:spcAft>
              <a:buSzPts val="1400"/>
              <a:buChar char="○"/>
              <a:defRPr/>
            </a:lvl2pPr>
            <a:lvl3pPr indent="-50800" lvl="2" marL="0" marR="40637" rtl="0" algn="ctr">
              <a:spcBef>
                <a:spcPts val="0"/>
              </a:spcBef>
              <a:spcAft>
                <a:spcPts val="0"/>
              </a:spcAft>
              <a:buSzPts val="1400"/>
              <a:buChar char="■"/>
              <a:defRPr/>
            </a:lvl3pPr>
            <a:lvl4pPr indent="-50800" lvl="3" marL="0" marR="40637" rtl="0" algn="ctr">
              <a:spcBef>
                <a:spcPts val="0"/>
              </a:spcBef>
              <a:spcAft>
                <a:spcPts val="0"/>
              </a:spcAft>
              <a:buSzPts val="1400"/>
              <a:buChar char="●"/>
              <a:defRPr/>
            </a:lvl4pPr>
            <a:lvl5pPr indent="-50800" lvl="4" marL="0" marR="40637" rtl="0" algn="ctr">
              <a:spcBef>
                <a:spcPts val="0"/>
              </a:spcBef>
              <a:spcAft>
                <a:spcPts val="0"/>
              </a:spcAft>
              <a:buSzPts val="1400"/>
              <a:buChar char="○"/>
              <a:defRPr/>
            </a:lvl5pPr>
            <a:lvl6pPr indent="-50800" lvl="5" marL="0" marR="40637" rtl="0" algn="ctr">
              <a:spcBef>
                <a:spcPts val="0"/>
              </a:spcBef>
              <a:spcAft>
                <a:spcPts val="0"/>
              </a:spcAft>
              <a:buSzPts val="1400"/>
              <a:buChar char="■"/>
              <a:defRPr/>
            </a:lvl6pPr>
            <a:lvl7pPr indent="-50800" lvl="6" marL="0" marR="40637" rtl="0" algn="ctr">
              <a:spcBef>
                <a:spcPts val="0"/>
              </a:spcBef>
              <a:spcAft>
                <a:spcPts val="0"/>
              </a:spcAft>
              <a:buSzPts val="1400"/>
              <a:buChar char="●"/>
              <a:defRPr/>
            </a:lvl7pPr>
            <a:lvl8pPr indent="-50800" lvl="7" marL="0" marR="40637" rtl="0" algn="ctr">
              <a:spcBef>
                <a:spcPts val="0"/>
              </a:spcBef>
              <a:spcAft>
                <a:spcPts val="0"/>
              </a:spcAft>
              <a:buSzPts val="1400"/>
              <a:buChar char="○"/>
              <a:defRPr/>
            </a:lvl8pPr>
            <a:lvl9pPr indent="-50800" lvl="8" marL="0" marR="40637" rtl="0" algn="ctr">
              <a:spcBef>
                <a:spcPts val="0"/>
              </a:spcBef>
              <a:spcAft>
                <a:spcPts val="0"/>
              </a:spcAft>
              <a:buSzPts val="1400"/>
              <a:buChar char="■"/>
              <a:defRPr/>
            </a:lvl9pPr>
          </a:lstStyle>
          <a:p/>
        </p:txBody>
      </p:sp>
      <p:sp>
        <p:nvSpPr>
          <p:cNvPr id="7" name="Google Shape;7;p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Font typeface="Arial"/>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Font typeface="Arial"/>
              <a:buChar char="–"/>
              <a:defRPr/>
            </a:lvl4pPr>
            <a:lvl5pPr indent="-317500" lvl="4" marL="2286000" marR="0" rtl="0" algn="l">
              <a:spcBef>
                <a:spcPts val="0"/>
              </a:spcBef>
              <a:spcAft>
                <a:spcPts val="0"/>
              </a:spcAft>
              <a:buSzPts val="1400"/>
              <a:buFont typeface="Arial"/>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8" name="Google Shape;8;p1"/>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 name="Shape 112"/>
        <p:cNvGrpSpPr/>
        <p:nvPr/>
      </p:nvGrpSpPr>
      <p:grpSpPr>
        <a:xfrm>
          <a:off x="0" y="0"/>
          <a:ext cx="0" cy="0"/>
          <a:chOff x="0" y="0"/>
          <a:chExt cx="0" cy="0"/>
        </a:xfrm>
      </p:grpSpPr>
      <p:sp>
        <p:nvSpPr>
          <p:cNvPr id="113" name="Google Shape;113;p3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rtl="0" algn="ctr">
              <a:spcBef>
                <a:spcPts val="0"/>
              </a:spcBef>
              <a:spcAft>
                <a:spcPts val="0"/>
              </a:spcAft>
              <a:buSzPts val="1400"/>
              <a:buChar char="●"/>
              <a:defRPr/>
            </a:lvl1pPr>
            <a:lvl2pPr indent="-50800" lvl="1" marL="0" marR="40637" rtl="0" algn="ctr">
              <a:spcBef>
                <a:spcPts val="0"/>
              </a:spcBef>
              <a:spcAft>
                <a:spcPts val="0"/>
              </a:spcAft>
              <a:buSzPts val="1400"/>
              <a:buChar char="○"/>
              <a:defRPr/>
            </a:lvl2pPr>
            <a:lvl3pPr indent="-50800" lvl="2" marL="0" marR="40637" rtl="0" algn="ctr">
              <a:spcBef>
                <a:spcPts val="0"/>
              </a:spcBef>
              <a:spcAft>
                <a:spcPts val="0"/>
              </a:spcAft>
              <a:buSzPts val="1400"/>
              <a:buChar char="■"/>
              <a:defRPr/>
            </a:lvl3pPr>
            <a:lvl4pPr indent="-50800" lvl="3" marL="0" marR="40637" rtl="0" algn="ctr">
              <a:spcBef>
                <a:spcPts val="0"/>
              </a:spcBef>
              <a:spcAft>
                <a:spcPts val="0"/>
              </a:spcAft>
              <a:buSzPts val="1400"/>
              <a:buChar char="●"/>
              <a:defRPr/>
            </a:lvl4pPr>
            <a:lvl5pPr indent="-50800" lvl="4" marL="0" marR="40637" rtl="0" algn="ctr">
              <a:spcBef>
                <a:spcPts val="0"/>
              </a:spcBef>
              <a:spcAft>
                <a:spcPts val="0"/>
              </a:spcAft>
              <a:buSzPts val="1400"/>
              <a:buChar char="○"/>
              <a:defRPr/>
            </a:lvl5pPr>
            <a:lvl6pPr indent="-50800" lvl="5" marL="0" marR="40637" rtl="0" algn="ctr">
              <a:spcBef>
                <a:spcPts val="0"/>
              </a:spcBef>
              <a:spcAft>
                <a:spcPts val="0"/>
              </a:spcAft>
              <a:buSzPts val="1400"/>
              <a:buChar char="■"/>
              <a:defRPr/>
            </a:lvl6pPr>
            <a:lvl7pPr indent="-50800" lvl="6" marL="0" marR="40637" rtl="0" algn="ctr">
              <a:spcBef>
                <a:spcPts val="0"/>
              </a:spcBef>
              <a:spcAft>
                <a:spcPts val="0"/>
              </a:spcAft>
              <a:buSzPts val="1400"/>
              <a:buChar char="●"/>
              <a:defRPr/>
            </a:lvl7pPr>
            <a:lvl8pPr indent="-50800" lvl="7" marL="0" marR="40637" rtl="0" algn="ctr">
              <a:spcBef>
                <a:spcPts val="0"/>
              </a:spcBef>
              <a:spcAft>
                <a:spcPts val="0"/>
              </a:spcAft>
              <a:buSzPts val="1400"/>
              <a:buChar char="○"/>
              <a:defRPr/>
            </a:lvl8pPr>
            <a:lvl9pPr indent="-50800" lvl="8" marL="0" marR="40637" rtl="0" algn="ctr">
              <a:spcBef>
                <a:spcPts val="0"/>
              </a:spcBef>
              <a:spcAft>
                <a:spcPts val="0"/>
              </a:spcAft>
              <a:buSzPts val="1400"/>
              <a:buChar char="■"/>
              <a:defRPr/>
            </a:lvl9pPr>
          </a:lstStyle>
          <a:p/>
        </p:txBody>
      </p:sp>
      <p:sp>
        <p:nvSpPr>
          <p:cNvPr id="114" name="Google Shape;114;p3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Font typeface="Arial"/>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Font typeface="Arial"/>
              <a:buChar char="–"/>
              <a:defRPr/>
            </a:lvl4pPr>
            <a:lvl5pPr indent="-317500" lvl="4" marL="2286000" marR="0" rtl="0" algn="l">
              <a:spcBef>
                <a:spcPts val="0"/>
              </a:spcBef>
              <a:spcAft>
                <a:spcPts val="0"/>
              </a:spcAft>
              <a:buSzPts val="1400"/>
              <a:buFont typeface="Arial"/>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115" name="Google Shape;115;p33"/>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3" name="Shape 213"/>
        <p:cNvGrpSpPr/>
        <p:nvPr/>
      </p:nvGrpSpPr>
      <p:grpSpPr>
        <a:xfrm>
          <a:off x="0" y="0"/>
          <a:ext cx="0" cy="0"/>
          <a:chOff x="0" y="0"/>
          <a:chExt cx="0" cy="0"/>
        </a:xfrm>
      </p:grpSpPr>
      <p:sp>
        <p:nvSpPr>
          <p:cNvPr id="214" name="Google Shape;214;p6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rtl="0" algn="ctr">
              <a:spcBef>
                <a:spcPts val="0"/>
              </a:spcBef>
              <a:spcAft>
                <a:spcPts val="0"/>
              </a:spcAft>
              <a:buSzPts val="1400"/>
              <a:buChar char="●"/>
              <a:defRPr/>
            </a:lvl1pPr>
            <a:lvl2pPr indent="-50800" lvl="1" marL="0" marR="40637" rtl="0" algn="ctr">
              <a:spcBef>
                <a:spcPts val="0"/>
              </a:spcBef>
              <a:spcAft>
                <a:spcPts val="0"/>
              </a:spcAft>
              <a:buSzPts val="1400"/>
              <a:buChar char="○"/>
              <a:defRPr/>
            </a:lvl2pPr>
            <a:lvl3pPr indent="-50800" lvl="2" marL="0" marR="40637" rtl="0" algn="ctr">
              <a:spcBef>
                <a:spcPts val="0"/>
              </a:spcBef>
              <a:spcAft>
                <a:spcPts val="0"/>
              </a:spcAft>
              <a:buSzPts val="1400"/>
              <a:buChar char="■"/>
              <a:defRPr/>
            </a:lvl3pPr>
            <a:lvl4pPr indent="-50800" lvl="3" marL="0" marR="40637" rtl="0" algn="ctr">
              <a:spcBef>
                <a:spcPts val="0"/>
              </a:spcBef>
              <a:spcAft>
                <a:spcPts val="0"/>
              </a:spcAft>
              <a:buSzPts val="1400"/>
              <a:buChar char="●"/>
              <a:defRPr/>
            </a:lvl4pPr>
            <a:lvl5pPr indent="-50800" lvl="4" marL="0" marR="40637" rtl="0" algn="ctr">
              <a:spcBef>
                <a:spcPts val="0"/>
              </a:spcBef>
              <a:spcAft>
                <a:spcPts val="0"/>
              </a:spcAft>
              <a:buSzPts val="1400"/>
              <a:buChar char="○"/>
              <a:defRPr/>
            </a:lvl5pPr>
            <a:lvl6pPr indent="-50800" lvl="5" marL="0" marR="40637" rtl="0" algn="ctr">
              <a:spcBef>
                <a:spcPts val="0"/>
              </a:spcBef>
              <a:spcAft>
                <a:spcPts val="0"/>
              </a:spcAft>
              <a:buSzPts val="1400"/>
              <a:buChar char="■"/>
              <a:defRPr/>
            </a:lvl6pPr>
            <a:lvl7pPr indent="-50800" lvl="6" marL="0" marR="40637" rtl="0" algn="ctr">
              <a:spcBef>
                <a:spcPts val="0"/>
              </a:spcBef>
              <a:spcAft>
                <a:spcPts val="0"/>
              </a:spcAft>
              <a:buSzPts val="1400"/>
              <a:buChar char="●"/>
              <a:defRPr/>
            </a:lvl7pPr>
            <a:lvl8pPr indent="-50800" lvl="7" marL="0" marR="40637" rtl="0" algn="ctr">
              <a:spcBef>
                <a:spcPts val="0"/>
              </a:spcBef>
              <a:spcAft>
                <a:spcPts val="0"/>
              </a:spcAft>
              <a:buSzPts val="1400"/>
              <a:buChar char="○"/>
              <a:defRPr/>
            </a:lvl8pPr>
            <a:lvl9pPr indent="-50800" lvl="8" marL="0" marR="40637" rtl="0" algn="ctr">
              <a:spcBef>
                <a:spcPts val="0"/>
              </a:spcBef>
              <a:spcAft>
                <a:spcPts val="0"/>
              </a:spcAft>
              <a:buSzPts val="1400"/>
              <a:buChar char="■"/>
              <a:defRPr/>
            </a:lvl9pPr>
          </a:lstStyle>
          <a:p/>
        </p:txBody>
      </p:sp>
      <p:sp>
        <p:nvSpPr>
          <p:cNvPr id="215" name="Google Shape;215;p6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Font typeface="Arial"/>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Font typeface="Arial"/>
              <a:buChar char="–"/>
              <a:defRPr/>
            </a:lvl4pPr>
            <a:lvl5pPr indent="-317500" lvl="4" marL="2286000" marR="0" rtl="0" algn="l">
              <a:spcBef>
                <a:spcPts val="0"/>
              </a:spcBef>
              <a:spcAft>
                <a:spcPts val="0"/>
              </a:spcAft>
              <a:buSzPts val="1400"/>
              <a:buFont typeface="Arial"/>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216" name="Google Shape;216;p63"/>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hyperlink" Target="http://www.bbc.co.uk/bbctrust/news/press_releases/2016/statistics_impartialit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hyperlink" Target="https://public.flourish.studio/visualisation/1117748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20.jpg"/><Relationship Id="rId5"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 Id="rId3" Type="http://schemas.openxmlformats.org/officeDocument/2006/relationships/image" Target="../media/image32.jpg"/><Relationship Id="rId4" Type="http://schemas.openxmlformats.org/officeDocument/2006/relationships/image" Target="../media/image27.jpg"/><Relationship Id="rId9" Type="http://schemas.openxmlformats.org/officeDocument/2006/relationships/image" Target="../media/image24.jpg"/><Relationship Id="rId5" Type="http://schemas.openxmlformats.org/officeDocument/2006/relationships/image" Target="../media/image22.png"/><Relationship Id="rId6" Type="http://schemas.openxmlformats.org/officeDocument/2006/relationships/image" Target="../media/image28.png"/><Relationship Id="rId7" Type="http://schemas.openxmlformats.org/officeDocument/2006/relationships/image" Target="../media/image21.png"/><Relationship Id="rId8" Type="http://schemas.openxmlformats.org/officeDocument/2006/relationships/image" Target="../media/image30.png"/><Relationship Id="rId11" Type="http://schemas.openxmlformats.org/officeDocument/2006/relationships/image" Target="../media/image19.png"/><Relationship Id="rId10" Type="http://schemas.openxmlformats.org/officeDocument/2006/relationships/image" Target="../media/image29.png"/><Relationship Id="rId13" Type="http://schemas.openxmlformats.org/officeDocument/2006/relationships/image" Target="../media/image31.png"/><Relationship Id="rId12" Type="http://schemas.openxmlformats.org/officeDocument/2006/relationships/image" Target="../media/image33.png"/><Relationship Id="rId15" Type="http://schemas.openxmlformats.org/officeDocument/2006/relationships/image" Target="../media/image37.jpg"/><Relationship Id="rId14" Type="http://schemas.openxmlformats.org/officeDocument/2006/relationships/image" Target="../media/image3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Relationship Id="rId3" Type="http://schemas.openxmlformats.org/officeDocument/2006/relationships/hyperlink" Target="https://www.theguardian.com/news/datablog/2010/oct/01/data-journalism-how-to-guide" TargetMode="External"/><Relationship Id="rId4" Type="http://schemas.openxmlformats.org/officeDocument/2006/relationships/hyperlink" Target="https://www.theguardian.com/news/datablog/2012/jun/06/olympics-2012-investigation" TargetMode="External"/><Relationship Id="rId5" Type="http://schemas.openxmlformats.org/officeDocument/2006/relationships/image" Target="../media/image40.png"/><Relationship Id="rId6"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Relationship Id="rId3" Type="http://schemas.openxmlformats.org/officeDocument/2006/relationships/hyperlink" Target="https://www.premiumtimesng.com/news/194420-investigation-how-nigerian-young-footballers-are-trafficked-abused-abroad.html?tztc=1" TargetMode="External"/><Relationship Id="rId4" Type="http://schemas.openxmlformats.org/officeDocument/2006/relationships/hyperlink" Target="https://www.premiumtimesng.com/sports/194447-how-a-football-agent-trafficked-us-abroad-ruined-our-dreams-young-footballers.html" TargetMode="External"/><Relationship Id="rId9" Type="http://schemas.openxmlformats.org/officeDocument/2006/relationships/image" Target="../media/image43.png"/><Relationship Id="rId5" Type="http://schemas.openxmlformats.org/officeDocument/2006/relationships/hyperlink" Target="https://vimeo.com/187993647" TargetMode="External"/><Relationship Id="rId6" Type="http://schemas.openxmlformats.org/officeDocument/2006/relationships/image" Target="../media/image46.png"/><Relationship Id="rId7" Type="http://schemas.openxmlformats.org/officeDocument/2006/relationships/image" Target="../media/image44.png"/><Relationship Id="rId8"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 Id="rId3" Type="http://schemas.openxmlformats.org/officeDocument/2006/relationships/hyperlink" Target="https://www.bbc.co.uk/news/uk-56420186" TargetMode="External"/><Relationship Id="rId4" Type="http://schemas.openxmlformats.org/officeDocument/2006/relationships/hyperlink" Target="https://www.bbc.co.uk/news/uk-59594712" TargetMode="External"/><Relationship Id="rId5" Type="http://schemas.openxmlformats.org/officeDocument/2006/relationships/image" Target="../media/image23.png"/><Relationship Id="rId6"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7.xml"/><Relationship Id="rId3" Type="http://schemas.openxmlformats.org/officeDocument/2006/relationships/hyperlink" Target="https://www.bbc.co.uk/news/uk-england-40273193" TargetMode="External"/><Relationship Id="rId4" Type="http://schemas.openxmlformats.org/officeDocument/2006/relationships/hyperlink" Target="https://www.bbc.co.uk/sport/football/44981103" TargetMode="External"/><Relationship Id="rId5" Type="http://schemas.openxmlformats.org/officeDocument/2006/relationships/image" Target="../media/image45.png"/><Relationship Id="rId6"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xml"/><Relationship Id="rId3" Type="http://schemas.openxmlformats.org/officeDocument/2006/relationships/hyperlink" Target="https://vimeo.com/187993647" TargetMode="External"/><Relationship Id="rId4" Type="http://schemas.openxmlformats.org/officeDocument/2006/relationships/image" Target="../media/image43.png"/><Relationship Id="rId5"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hyperlink" Target="https://forms.office.com/e/VwEJJT8Q0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hyperlink" Target="http://www.youtube.com/watch?v=s4JBqLoY3tY" TargetMode="Externa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23.png"/><Relationship Id="rId8" Type="http://schemas.openxmlformats.org/officeDocument/2006/relationships/image" Target="../media/image10.png"/><Relationship Id="rId11" Type="http://schemas.openxmlformats.org/officeDocument/2006/relationships/image" Target="../media/image4.png"/><Relationship Id="rId10"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xml"/><Relationship Id="rId3" Type="http://schemas.openxmlformats.org/officeDocument/2006/relationships/hyperlink" Target="https://www.icfj.org/sites/default/files/2019-10/2019%20Final%20Report.pdf" TargetMode="External"/><Relationship Id="rId4" Type="http://schemas.openxmlformats.org/officeDocument/2006/relationships/hyperlink" Target="https://newslab.withgoogle.com/assets/docs/data-journalism-in-2017.pdf" TargetMode="External"/><Relationship Id="rId5" Type="http://schemas.openxmlformats.org/officeDocument/2006/relationships/image" Target="../media/image9.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 Id="rId3" Type="http://schemas.openxmlformats.org/officeDocument/2006/relationships/hyperlink" Target="https://twitter.com/mediavoicespod/status/800673364935262208" TargetMode="Externa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hyperlink" Target="https://www.linkedin.com/jobs/view/323451264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sky.wd3.myworkdayjobs.com/en-US/sky_careers/job/Visual-Data-Journalist_R0009385-1" TargetMode="External"/><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descr="Offshore leaks front pages" id="293" name="Google Shape;293;p86"/>
          <p:cNvPicPr preferRelativeResize="0"/>
          <p:nvPr/>
        </p:nvPicPr>
        <p:blipFill rotWithShape="1">
          <a:blip r:embed="rId3">
            <a:alphaModFix/>
          </a:blip>
          <a:srcRect b="0" l="0" r="6032" t="0"/>
          <a:stretch/>
        </p:blipFill>
        <p:spPr>
          <a:xfrm>
            <a:off x="0" y="0"/>
            <a:ext cx="10160001" cy="7620000"/>
          </a:xfrm>
          <a:prstGeom prst="rect">
            <a:avLst/>
          </a:prstGeom>
          <a:noFill/>
          <a:ln>
            <a:noFill/>
          </a:ln>
        </p:spPr>
      </p:pic>
      <p:pic>
        <p:nvPicPr>
          <p:cNvPr id="294" name="Google Shape;294;p86"/>
          <p:cNvPicPr preferRelativeResize="0"/>
          <p:nvPr/>
        </p:nvPicPr>
        <p:blipFill rotWithShape="1">
          <a:blip r:embed="rId4">
            <a:alphaModFix/>
          </a:blip>
          <a:srcRect b="0" l="0" r="0" t="0"/>
          <a:stretch/>
        </p:blipFill>
        <p:spPr>
          <a:xfrm>
            <a:off x="0" y="2243650"/>
            <a:ext cx="10160100" cy="5376300"/>
          </a:xfrm>
          <a:prstGeom prst="rect">
            <a:avLst/>
          </a:prstGeom>
          <a:noFill/>
          <a:ln>
            <a:noFill/>
          </a:ln>
        </p:spPr>
      </p:pic>
      <p:sp>
        <p:nvSpPr>
          <p:cNvPr id="295" name="Google Shape;295;p86"/>
          <p:cNvSpPr/>
          <p:nvPr/>
        </p:nvSpPr>
        <p:spPr>
          <a:xfrm>
            <a:off x="1190625" y="2848674"/>
            <a:ext cx="8726400" cy="1075500"/>
          </a:xfrm>
          <a:prstGeom prst="rect">
            <a:avLst/>
          </a:prstGeom>
          <a:noFill/>
          <a:ln>
            <a:noFill/>
          </a:ln>
        </p:spPr>
        <p:txBody>
          <a:bodyPr anchorCtr="0" anchor="t" bIns="38100" lIns="38100" spcFirstLastPara="1" rIns="38100" wrap="square" tIns="38100">
            <a:noAutofit/>
          </a:bodyPr>
          <a:lstStyle/>
          <a:p>
            <a:pPr indent="0" lvl="0" marL="0" marR="0" rtl="0" algn="r">
              <a:lnSpc>
                <a:spcPct val="113867"/>
              </a:lnSpc>
              <a:spcBef>
                <a:spcPts val="0"/>
              </a:spcBef>
              <a:spcAft>
                <a:spcPts val="0"/>
              </a:spcAft>
              <a:buNone/>
            </a:pPr>
            <a:r>
              <a:rPr b="1" lang="en-US" sz="7100">
                <a:solidFill>
                  <a:srgbClr val="FFFFFF"/>
                </a:solidFill>
              </a:rPr>
              <a:t>Journalism Innovation</a:t>
            </a:r>
            <a:endParaRPr/>
          </a:p>
        </p:txBody>
      </p:sp>
      <p:sp>
        <p:nvSpPr>
          <p:cNvPr id="296" name="Google Shape;296;p86"/>
          <p:cNvSpPr/>
          <p:nvPr/>
        </p:nvSpPr>
        <p:spPr>
          <a:xfrm>
            <a:off x="1693324" y="6674549"/>
            <a:ext cx="8232300" cy="771600"/>
          </a:xfrm>
          <a:prstGeom prst="rect">
            <a:avLst/>
          </a:prstGeom>
          <a:noFill/>
          <a:ln>
            <a:noFill/>
          </a:ln>
        </p:spPr>
        <p:txBody>
          <a:bodyPr anchorCtr="0" anchor="t" bIns="38100" lIns="38100" spcFirstLastPara="1" rIns="38100" wrap="square" tIns="38100">
            <a:noAutofit/>
          </a:bodyPr>
          <a:lstStyle/>
          <a:p>
            <a:pPr indent="0" lvl="0" marL="0" marR="0" rtl="0" algn="r">
              <a:lnSpc>
                <a:spcPct val="113750"/>
              </a:lnSpc>
              <a:spcBef>
                <a:spcPts val="0"/>
              </a:spcBef>
              <a:spcAft>
                <a:spcPts val="0"/>
              </a:spcAft>
              <a:buNone/>
            </a:pPr>
            <a:r>
              <a:rPr b="0" i="0" lang="en-US" sz="2200" u="none" cap="none" strike="noStrike">
                <a:solidFill>
                  <a:srgbClr val="FFFFFF"/>
                </a:solidFill>
                <a:latin typeface="Arial"/>
                <a:ea typeface="Arial"/>
                <a:cs typeface="Arial"/>
                <a:sym typeface="Arial"/>
              </a:rPr>
              <a:t>@PaulBradshaw</a:t>
            </a:r>
            <a:endParaRPr b="0" i="0" sz="2200" u="none" cap="none" strike="noStrike">
              <a:solidFill>
                <a:srgbClr val="FFFFFF"/>
              </a:solidFill>
              <a:latin typeface="Arial"/>
              <a:ea typeface="Arial"/>
              <a:cs typeface="Arial"/>
              <a:sym typeface="Arial"/>
            </a:endParaRPr>
          </a:p>
          <a:p>
            <a:pPr indent="0" lvl="0" marL="0" marR="0" rtl="0" algn="r">
              <a:lnSpc>
                <a:spcPct val="113750"/>
              </a:lnSpc>
              <a:spcBef>
                <a:spcPts val="0"/>
              </a:spcBef>
              <a:spcAft>
                <a:spcPts val="0"/>
              </a:spcAft>
              <a:buNone/>
            </a:pPr>
            <a:r>
              <a:rPr lang="en-US" sz="2200">
                <a:solidFill>
                  <a:srgbClr val="FFFFFF"/>
                </a:solidFill>
              </a:rPr>
              <a:t>#bcujournos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95"/>
          <p:cNvSpPr/>
          <p:nvPr/>
        </p:nvSpPr>
        <p:spPr>
          <a:xfrm>
            <a:off x="323825" y="1221525"/>
            <a:ext cx="9552900" cy="3955500"/>
          </a:xfrm>
          <a:prstGeom prst="rect">
            <a:avLst/>
          </a:prstGeom>
          <a:noFill/>
          <a:ln>
            <a:noFill/>
          </a:ln>
        </p:spPr>
        <p:txBody>
          <a:bodyPr anchorCtr="0" anchor="t" bIns="38100" lIns="38100" spcFirstLastPara="1" rIns="38100" wrap="square" tIns="38100">
            <a:noAutofit/>
          </a:bodyPr>
          <a:lstStyle/>
          <a:p>
            <a:pPr indent="0" lvl="0" marL="0" marR="0" rtl="0" algn="ctr">
              <a:lnSpc>
                <a:spcPct val="114062"/>
              </a:lnSpc>
              <a:spcBef>
                <a:spcPts val="0"/>
              </a:spcBef>
              <a:spcAft>
                <a:spcPts val="0"/>
              </a:spcAft>
              <a:buNone/>
            </a:pPr>
            <a:r>
              <a:rPr i="0" lang="en-US" sz="4800" u="none" cap="none" strike="noStrike">
                <a:solidFill>
                  <a:srgbClr val="1A1A1A"/>
                </a:solidFill>
              </a:rPr>
              <a:t>“</a:t>
            </a:r>
            <a:r>
              <a:rPr lang="en-US" sz="4800">
                <a:solidFill>
                  <a:srgbClr val="1A1A1A"/>
                </a:solidFill>
              </a:rPr>
              <a:t>The BBC has a plan to develop data journalism as a cornerstone of its reporting and analysis in </a:t>
            </a:r>
            <a:r>
              <a:rPr b="1" i="1" lang="en-US" sz="4800">
                <a:solidFill>
                  <a:srgbClr val="1A1A1A"/>
                </a:solidFill>
              </a:rPr>
              <a:t>all</a:t>
            </a:r>
            <a:r>
              <a:rPr lang="en-US" sz="4800">
                <a:solidFill>
                  <a:srgbClr val="1A1A1A"/>
                </a:solidFill>
              </a:rPr>
              <a:t> areas of News coverage</a:t>
            </a:r>
            <a:r>
              <a:rPr b="1" lang="en-US" sz="4800"/>
              <a:t>.</a:t>
            </a:r>
            <a:r>
              <a:rPr i="0" lang="en-US" sz="4800" u="none" cap="none" strike="noStrike">
                <a:solidFill>
                  <a:srgbClr val="1A1A1A"/>
                </a:solidFill>
              </a:rPr>
              <a:t>”</a:t>
            </a:r>
            <a:endParaRPr i="0" sz="4800" u="none" cap="none" strike="noStrike">
              <a:solidFill>
                <a:srgbClr val="1A1A1A"/>
              </a:solidFill>
            </a:endParaRPr>
          </a:p>
          <a:p>
            <a:pPr indent="0" lvl="0" marL="0" marR="0" rtl="0" algn="ctr">
              <a:lnSpc>
                <a:spcPct val="114062"/>
              </a:lnSpc>
              <a:spcBef>
                <a:spcPts val="0"/>
              </a:spcBef>
              <a:spcAft>
                <a:spcPts val="0"/>
              </a:spcAft>
              <a:buNone/>
            </a:pPr>
            <a:r>
              <a:t/>
            </a:r>
            <a:endParaRPr b="0" i="0" sz="4800" u="none" cap="none" strike="noStrike">
              <a:solidFill>
                <a:srgbClr val="1A1A1A"/>
              </a:solidFill>
              <a:latin typeface="Arial"/>
              <a:ea typeface="Arial"/>
              <a:cs typeface="Arial"/>
              <a:sym typeface="Arial"/>
            </a:endParaRPr>
          </a:p>
          <a:p>
            <a:pPr indent="0" lvl="0" marL="0" marR="0" rtl="0" algn="ctr">
              <a:lnSpc>
                <a:spcPct val="114062"/>
              </a:lnSpc>
              <a:spcBef>
                <a:spcPts val="0"/>
              </a:spcBef>
              <a:spcAft>
                <a:spcPts val="0"/>
              </a:spcAft>
              <a:buNone/>
            </a:pPr>
            <a:r>
              <a:t/>
            </a:r>
            <a:endParaRPr sz="4800">
              <a:solidFill>
                <a:srgbClr val="1A1A1A"/>
              </a:solidFill>
            </a:endParaRPr>
          </a:p>
          <a:p>
            <a:pPr indent="0" lvl="0" marL="0" marR="0" rtl="0" algn="r">
              <a:lnSpc>
                <a:spcPct val="114062"/>
              </a:lnSpc>
              <a:spcBef>
                <a:spcPts val="0"/>
              </a:spcBef>
              <a:spcAft>
                <a:spcPts val="0"/>
              </a:spcAft>
              <a:buNone/>
            </a:pPr>
            <a:r>
              <a:t/>
            </a:r>
            <a:endParaRPr sz="4800">
              <a:solidFill>
                <a:srgbClr val="1A1A1A"/>
              </a:solidFill>
            </a:endParaRPr>
          </a:p>
          <a:p>
            <a:pPr indent="0" lvl="0" marL="0" marR="0" rtl="0" algn="r">
              <a:lnSpc>
                <a:spcPct val="114062"/>
              </a:lnSpc>
              <a:spcBef>
                <a:spcPts val="0"/>
              </a:spcBef>
              <a:spcAft>
                <a:spcPts val="0"/>
              </a:spcAft>
              <a:buNone/>
            </a:pPr>
            <a:r>
              <a:t/>
            </a:r>
            <a:endParaRPr sz="4800">
              <a:solidFill>
                <a:srgbClr val="1A1A1A"/>
              </a:solidFill>
            </a:endParaRPr>
          </a:p>
          <a:p>
            <a:pPr indent="0" lvl="0" marL="0" marR="0" rtl="0" algn="r">
              <a:lnSpc>
                <a:spcPct val="114062"/>
              </a:lnSpc>
              <a:spcBef>
                <a:spcPts val="0"/>
              </a:spcBef>
              <a:spcAft>
                <a:spcPts val="0"/>
              </a:spcAft>
              <a:buNone/>
            </a:pPr>
            <a:r>
              <a:t/>
            </a:r>
            <a:endParaRPr sz="4800">
              <a:solidFill>
                <a:srgbClr val="1A1A1A"/>
              </a:solidFill>
            </a:endParaRPr>
          </a:p>
          <a:p>
            <a:pPr indent="0" lvl="0" marL="0" marR="0" rtl="0" algn="r">
              <a:lnSpc>
                <a:spcPct val="114062"/>
              </a:lnSpc>
              <a:spcBef>
                <a:spcPts val="0"/>
              </a:spcBef>
              <a:spcAft>
                <a:spcPts val="0"/>
              </a:spcAft>
              <a:buNone/>
            </a:pPr>
            <a:r>
              <a:t/>
            </a:r>
            <a:endParaRPr sz="4800"/>
          </a:p>
        </p:txBody>
      </p:sp>
      <p:sp>
        <p:nvSpPr>
          <p:cNvPr id="362" name="Google Shape;362;p95"/>
          <p:cNvSpPr txBox="1"/>
          <p:nvPr/>
        </p:nvSpPr>
        <p:spPr>
          <a:xfrm>
            <a:off x="194000" y="7018800"/>
            <a:ext cx="9966000" cy="601200"/>
          </a:xfrm>
          <a:prstGeom prst="rect">
            <a:avLst/>
          </a:prstGeom>
          <a:noFill/>
          <a:ln>
            <a:noFill/>
          </a:ln>
        </p:spPr>
        <p:txBody>
          <a:bodyPr anchorCtr="0" anchor="ctr" bIns="91425" lIns="91425" spcFirstLastPara="1" rIns="91425" wrap="square" tIns="91425">
            <a:noAutofit/>
          </a:bodyPr>
          <a:lstStyle/>
          <a:p>
            <a:pPr indent="0" lvl="0" marL="0" rtl="0" algn="r">
              <a:lnSpc>
                <a:spcPct val="114062"/>
              </a:lnSpc>
              <a:spcBef>
                <a:spcPts val="0"/>
              </a:spcBef>
              <a:spcAft>
                <a:spcPts val="0"/>
              </a:spcAft>
              <a:buNone/>
            </a:pPr>
            <a:r>
              <a:rPr lang="en-US" sz="1800" u="sng">
                <a:solidFill>
                  <a:schemeClr val="hlink"/>
                </a:solidFill>
                <a:hlinkClick r:id="rId3"/>
              </a:rPr>
              <a:t>BBC</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96"/>
          <p:cNvPicPr preferRelativeResize="0"/>
          <p:nvPr/>
        </p:nvPicPr>
        <p:blipFill rotWithShape="1">
          <a:blip r:embed="rId3">
            <a:alphaModFix/>
          </a:blip>
          <a:srcRect b="0" l="0" r="7175" t="0"/>
          <a:stretch/>
        </p:blipFill>
        <p:spPr>
          <a:xfrm>
            <a:off x="0" y="47479"/>
            <a:ext cx="10160000" cy="6994772"/>
          </a:xfrm>
          <a:prstGeom prst="rect">
            <a:avLst/>
          </a:prstGeom>
          <a:noFill/>
          <a:ln>
            <a:noFill/>
          </a:ln>
        </p:spPr>
      </p:pic>
      <p:sp>
        <p:nvSpPr>
          <p:cNvPr id="368" name="Google Shape;368;p96"/>
          <p:cNvSpPr txBox="1"/>
          <p:nvPr/>
        </p:nvSpPr>
        <p:spPr>
          <a:xfrm>
            <a:off x="152400" y="7083975"/>
            <a:ext cx="69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https://public.flourish.studio/visualisation/11177489/</a:t>
            </a:r>
            <a:r>
              <a:rPr lang="en-US"/>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97"/>
          <p:cNvPicPr preferRelativeResize="0"/>
          <p:nvPr/>
        </p:nvPicPr>
        <p:blipFill>
          <a:blip r:embed="rId3">
            <a:alphaModFix/>
          </a:blip>
          <a:stretch>
            <a:fillRect/>
          </a:stretch>
        </p:blipFill>
        <p:spPr>
          <a:xfrm>
            <a:off x="215050" y="2175225"/>
            <a:ext cx="6772250" cy="4261201"/>
          </a:xfrm>
          <a:prstGeom prst="rect">
            <a:avLst/>
          </a:prstGeom>
          <a:noFill/>
          <a:ln>
            <a:noFill/>
          </a:ln>
          <a:effectLst>
            <a:outerShdw blurRad="57150" rotWithShape="0" algn="bl" dir="5400000" dist="19050">
              <a:srgbClr val="000000">
                <a:alpha val="50000"/>
              </a:srgbClr>
            </a:outerShdw>
          </a:effectLst>
        </p:spPr>
      </p:pic>
      <p:pic>
        <p:nvPicPr>
          <p:cNvPr descr="https://pbs.twimg.com/profile_images/1059725705276211200/Do8Y-lrR_400x400.jpg" id="374" name="Google Shape;374;p97"/>
          <p:cNvPicPr preferRelativeResize="0"/>
          <p:nvPr/>
        </p:nvPicPr>
        <p:blipFill>
          <a:blip r:embed="rId4">
            <a:alphaModFix/>
          </a:blip>
          <a:stretch>
            <a:fillRect/>
          </a:stretch>
        </p:blipFill>
        <p:spPr>
          <a:xfrm>
            <a:off x="3050300" y="1477800"/>
            <a:ext cx="3810000" cy="3810000"/>
          </a:xfrm>
          <a:prstGeom prst="rect">
            <a:avLst/>
          </a:prstGeom>
          <a:noFill/>
          <a:ln>
            <a:noFill/>
          </a:ln>
          <a:effectLst>
            <a:outerShdw blurRad="57150" rotWithShape="0" algn="bl" dir="5400000" dist="19050">
              <a:srgbClr val="000000">
                <a:alpha val="50000"/>
              </a:srgbClr>
            </a:outerShdw>
          </a:effectLst>
        </p:spPr>
      </p:pic>
      <p:pic>
        <p:nvPicPr>
          <p:cNvPr descr="https://image.slidesharecdn.com/npccpolicefoi-180619055413/85/an-foi-officers-guide-to-journalism-and-data-journalism-12-320.jpg?cb=1529387744" id="375" name="Google Shape;375;p97"/>
          <p:cNvPicPr preferRelativeResize="0"/>
          <p:nvPr/>
        </p:nvPicPr>
        <p:blipFill>
          <a:blip r:embed="rId5">
            <a:alphaModFix/>
          </a:blip>
          <a:stretch>
            <a:fillRect/>
          </a:stretch>
        </p:blipFill>
        <p:spPr>
          <a:xfrm>
            <a:off x="5281275" y="3643150"/>
            <a:ext cx="4939975" cy="3704950"/>
          </a:xfrm>
          <a:prstGeom prst="rect">
            <a:avLst/>
          </a:prstGeom>
          <a:noFill/>
          <a:ln>
            <a:noFill/>
          </a:ln>
          <a:effectLst>
            <a:outerShdw blurRad="57150" rotWithShape="0" algn="bl" dir="5400000" dist="19050">
              <a:srgbClr val="000000">
                <a:alpha val="50000"/>
              </a:srgbClr>
            </a:outerShdw>
          </a:effectLst>
        </p:spPr>
      </p:pic>
      <p:sp>
        <p:nvSpPr>
          <p:cNvPr id="376" name="Google Shape;376;p97"/>
          <p:cNvSpPr/>
          <p:nvPr/>
        </p:nvSpPr>
        <p:spPr>
          <a:xfrm>
            <a:off x="215047" y="400187"/>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Birmingham: THREE data teams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descr="Sky News | Facebook" id="381" name="Google Shape;381;p98"/>
          <p:cNvPicPr preferRelativeResize="0"/>
          <p:nvPr/>
        </p:nvPicPr>
        <p:blipFill>
          <a:blip r:embed="rId3">
            <a:alphaModFix/>
          </a:blip>
          <a:stretch>
            <a:fillRect/>
          </a:stretch>
        </p:blipFill>
        <p:spPr>
          <a:xfrm>
            <a:off x="8300288" y="1440550"/>
            <a:ext cx="1714500" cy="1714500"/>
          </a:xfrm>
          <a:prstGeom prst="rect">
            <a:avLst/>
          </a:prstGeom>
          <a:noFill/>
          <a:ln>
            <a:noFill/>
          </a:ln>
        </p:spPr>
      </p:pic>
      <p:pic>
        <p:nvPicPr>
          <p:cNvPr descr="Newsquest Media Group Ltd - Home | Facebook" id="382" name="Google Shape;382;p98"/>
          <p:cNvPicPr preferRelativeResize="0"/>
          <p:nvPr/>
        </p:nvPicPr>
        <p:blipFill>
          <a:blip r:embed="rId4">
            <a:alphaModFix/>
          </a:blip>
          <a:stretch>
            <a:fillRect/>
          </a:stretch>
        </p:blipFill>
        <p:spPr>
          <a:xfrm>
            <a:off x="997600" y="2273125"/>
            <a:ext cx="3457575" cy="1323975"/>
          </a:xfrm>
          <a:prstGeom prst="rect">
            <a:avLst/>
          </a:prstGeom>
          <a:noFill/>
          <a:ln>
            <a:noFill/>
          </a:ln>
        </p:spPr>
      </p:pic>
      <p:pic>
        <p:nvPicPr>
          <p:cNvPr descr="TheGuardian.com - Wikipedia" id="383" name="Google Shape;383;p98"/>
          <p:cNvPicPr preferRelativeResize="0"/>
          <p:nvPr/>
        </p:nvPicPr>
        <p:blipFill>
          <a:blip r:embed="rId5">
            <a:alphaModFix/>
          </a:blip>
          <a:stretch>
            <a:fillRect/>
          </a:stretch>
        </p:blipFill>
        <p:spPr>
          <a:xfrm>
            <a:off x="2549675" y="1425400"/>
            <a:ext cx="3733800" cy="1228725"/>
          </a:xfrm>
          <a:prstGeom prst="rect">
            <a:avLst/>
          </a:prstGeom>
          <a:noFill/>
          <a:ln>
            <a:noFill/>
          </a:ln>
        </p:spPr>
      </p:pic>
      <p:pic>
        <p:nvPicPr>
          <p:cNvPr descr="The Times &amp; The Sunday Times" id="384" name="Google Shape;384;p98"/>
          <p:cNvPicPr preferRelativeResize="0"/>
          <p:nvPr/>
        </p:nvPicPr>
        <p:blipFill>
          <a:blip r:embed="rId6">
            <a:alphaModFix/>
          </a:blip>
          <a:stretch>
            <a:fillRect/>
          </a:stretch>
        </p:blipFill>
        <p:spPr>
          <a:xfrm>
            <a:off x="3578200" y="6203275"/>
            <a:ext cx="6191472" cy="733425"/>
          </a:xfrm>
          <a:prstGeom prst="rect">
            <a:avLst/>
          </a:prstGeom>
          <a:noFill/>
          <a:ln>
            <a:noFill/>
          </a:ln>
        </p:spPr>
      </p:pic>
      <p:pic>
        <p:nvPicPr>
          <p:cNvPr descr="El Diario | LinkedIn" id="385" name="Google Shape;385;p98"/>
          <p:cNvPicPr preferRelativeResize="0"/>
          <p:nvPr/>
        </p:nvPicPr>
        <p:blipFill>
          <a:blip r:embed="rId7">
            <a:alphaModFix/>
          </a:blip>
          <a:stretch>
            <a:fillRect/>
          </a:stretch>
        </p:blipFill>
        <p:spPr>
          <a:xfrm>
            <a:off x="5591850" y="2528775"/>
            <a:ext cx="3638550" cy="1219200"/>
          </a:xfrm>
          <a:prstGeom prst="rect">
            <a:avLst/>
          </a:prstGeom>
          <a:noFill/>
          <a:ln>
            <a:noFill/>
          </a:ln>
        </p:spPr>
      </p:pic>
      <p:pic>
        <p:nvPicPr>
          <p:cNvPr descr="France 2" id="386" name="Google Shape;386;p98"/>
          <p:cNvPicPr preferRelativeResize="0"/>
          <p:nvPr/>
        </p:nvPicPr>
        <p:blipFill>
          <a:blip r:embed="rId8">
            <a:alphaModFix/>
          </a:blip>
          <a:stretch>
            <a:fillRect/>
          </a:stretch>
        </p:blipFill>
        <p:spPr>
          <a:xfrm>
            <a:off x="5374575" y="4500550"/>
            <a:ext cx="2962275" cy="1552575"/>
          </a:xfrm>
          <a:prstGeom prst="rect">
            <a:avLst/>
          </a:prstGeom>
          <a:noFill/>
          <a:ln>
            <a:noFill/>
          </a:ln>
        </p:spPr>
      </p:pic>
      <p:pic>
        <p:nvPicPr>
          <p:cNvPr descr="Reach's online Live news service to now cover all of England and Wales with  the launch of 11 new sites - Manchester Evening News" id="387" name="Google Shape;387;p98"/>
          <p:cNvPicPr preferRelativeResize="0"/>
          <p:nvPr/>
        </p:nvPicPr>
        <p:blipFill rotWithShape="1">
          <a:blip r:embed="rId9">
            <a:alphaModFix/>
          </a:blip>
          <a:srcRect b="21964" l="0" r="0" t="29505"/>
          <a:stretch/>
        </p:blipFill>
        <p:spPr>
          <a:xfrm>
            <a:off x="1762600" y="6715675"/>
            <a:ext cx="2619375" cy="845900"/>
          </a:xfrm>
          <a:prstGeom prst="rect">
            <a:avLst/>
          </a:prstGeom>
          <a:noFill/>
          <a:ln>
            <a:noFill/>
          </a:ln>
        </p:spPr>
      </p:pic>
      <p:pic>
        <p:nvPicPr>
          <p:cNvPr descr="Home - Office for National Statistics" id="388" name="Google Shape;388;p98"/>
          <p:cNvPicPr preferRelativeResize="0"/>
          <p:nvPr/>
        </p:nvPicPr>
        <p:blipFill>
          <a:blip r:embed="rId10">
            <a:alphaModFix/>
          </a:blip>
          <a:stretch>
            <a:fillRect/>
          </a:stretch>
        </p:blipFill>
        <p:spPr>
          <a:xfrm>
            <a:off x="1216675" y="4721862"/>
            <a:ext cx="3457575" cy="677438"/>
          </a:xfrm>
          <a:prstGeom prst="rect">
            <a:avLst/>
          </a:prstGeom>
          <a:noFill/>
          <a:ln>
            <a:noFill/>
          </a:ln>
        </p:spPr>
      </p:pic>
      <p:pic>
        <p:nvPicPr>
          <p:cNvPr descr="Market Research Reports &amp; Consulting | GlobalData UK Ltd." id="389" name="Google Shape;389;p98"/>
          <p:cNvPicPr preferRelativeResize="0"/>
          <p:nvPr/>
        </p:nvPicPr>
        <p:blipFill>
          <a:blip r:embed="rId11">
            <a:alphaModFix/>
          </a:blip>
          <a:stretch>
            <a:fillRect/>
          </a:stretch>
        </p:blipFill>
        <p:spPr>
          <a:xfrm>
            <a:off x="6548000" y="6827175"/>
            <a:ext cx="3429001" cy="685800"/>
          </a:xfrm>
          <a:prstGeom prst="rect">
            <a:avLst/>
          </a:prstGeom>
          <a:noFill/>
          <a:ln>
            <a:noFill/>
          </a:ln>
        </p:spPr>
      </p:pic>
      <p:pic>
        <p:nvPicPr>
          <p:cNvPr descr="Al Jazeera English - YouTube" id="390" name="Google Shape;390;p98"/>
          <p:cNvPicPr preferRelativeResize="0"/>
          <p:nvPr/>
        </p:nvPicPr>
        <p:blipFill>
          <a:blip r:embed="rId12">
            <a:alphaModFix/>
          </a:blip>
          <a:stretch>
            <a:fillRect/>
          </a:stretch>
        </p:blipFill>
        <p:spPr>
          <a:xfrm>
            <a:off x="0" y="4980875"/>
            <a:ext cx="1970500" cy="1970500"/>
          </a:xfrm>
          <a:prstGeom prst="rect">
            <a:avLst/>
          </a:prstGeom>
          <a:noFill/>
          <a:ln>
            <a:noFill/>
          </a:ln>
        </p:spPr>
      </p:pic>
      <p:pic>
        <p:nvPicPr>
          <p:cNvPr descr="Al Aan TV - Wikipedia" id="391" name="Google Shape;391;p98"/>
          <p:cNvPicPr preferRelativeResize="0"/>
          <p:nvPr/>
        </p:nvPicPr>
        <p:blipFill>
          <a:blip r:embed="rId13">
            <a:alphaModFix/>
          </a:blip>
          <a:stretch>
            <a:fillRect/>
          </a:stretch>
        </p:blipFill>
        <p:spPr>
          <a:xfrm>
            <a:off x="4381975" y="3277338"/>
            <a:ext cx="1628775" cy="1714500"/>
          </a:xfrm>
          <a:prstGeom prst="rect">
            <a:avLst/>
          </a:prstGeom>
          <a:noFill/>
          <a:ln>
            <a:noFill/>
          </a:ln>
        </p:spPr>
      </p:pic>
      <p:pic>
        <p:nvPicPr>
          <p:cNvPr descr="Eastern Eye (@EasternEye) / Twitter" id="392" name="Google Shape;392;p98"/>
          <p:cNvPicPr preferRelativeResize="0"/>
          <p:nvPr/>
        </p:nvPicPr>
        <p:blipFill rotWithShape="1">
          <a:blip r:embed="rId14">
            <a:alphaModFix/>
          </a:blip>
          <a:srcRect b="20000" l="0" r="0" t="31120"/>
          <a:stretch/>
        </p:blipFill>
        <p:spPr>
          <a:xfrm>
            <a:off x="-7825" y="3610825"/>
            <a:ext cx="2143125" cy="1047525"/>
          </a:xfrm>
          <a:prstGeom prst="rect">
            <a:avLst/>
          </a:prstGeom>
          <a:noFill/>
          <a:ln>
            <a:noFill/>
          </a:ln>
        </p:spPr>
      </p:pic>
      <p:pic>
        <p:nvPicPr>
          <p:cNvPr descr="Flourish | LinkedIn" id="393" name="Google Shape;393;p98"/>
          <p:cNvPicPr preferRelativeResize="0"/>
          <p:nvPr/>
        </p:nvPicPr>
        <p:blipFill rotWithShape="1">
          <a:blip r:embed="rId15">
            <a:alphaModFix/>
          </a:blip>
          <a:srcRect b="26454" l="0" r="0" t="26557"/>
          <a:stretch/>
        </p:blipFill>
        <p:spPr>
          <a:xfrm>
            <a:off x="8257425" y="3844250"/>
            <a:ext cx="1800225" cy="845900"/>
          </a:xfrm>
          <a:prstGeom prst="rect">
            <a:avLst/>
          </a:prstGeom>
          <a:noFill/>
          <a:ln>
            <a:noFill/>
          </a:ln>
        </p:spPr>
      </p:pic>
      <p:sp>
        <p:nvSpPr>
          <p:cNvPr id="394" name="Google Shape;394;p98"/>
          <p:cNvSpPr/>
          <p:nvPr/>
        </p:nvSpPr>
        <p:spPr>
          <a:xfrm>
            <a:off x="215047" y="171587"/>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Students now work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99"/>
          <p:cNvSpPr txBox="1"/>
          <p:nvPr/>
        </p:nvSpPr>
        <p:spPr>
          <a:xfrm>
            <a:off x="65475" y="6924625"/>
            <a:ext cx="7670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https://www.theguardian.com/news/datablog/2010/oct/01/data-journalism-how-to-guide</a:t>
            </a:r>
            <a:r>
              <a:rPr lang="en-US"/>
              <a:t> </a:t>
            </a:r>
            <a:endParaRPr/>
          </a:p>
          <a:p>
            <a:pPr indent="0" lvl="0" marL="0" rtl="0" algn="l">
              <a:spcBef>
                <a:spcPts val="0"/>
              </a:spcBef>
              <a:spcAft>
                <a:spcPts val="0"/>
              </a:spcAft>
              <a:buNone/>
            </a:pPr>
            <a:r>
              <a:rPr lang="en-US" u="sng">
                <a:solidFill>
                  <a:schemeClr val="hlink"/>
                </a:solidFill>
                <a:hlinkClick r:id="rId4"/>
              </a:rPr>
              <a:t>https://www.theguardian.com/news/datablog/2012/jun/06/olympics-2012-investigation</a:t>
            </a:r>
            <a:r>
              <a:rPr lang="en-US"/>
              <a:t> </a:t>
            </a:r>
            <a:endParaRPr/>
          </a:p>
        </p:txBody>
      </p:sp>
      <p:pic>
        <p:nvPicPr>
          <p:cNvPr id="400" name="Google Shape;400;p99"/>
          <p:cNvPicPr preferRelativeResize="0"/>
          <p:nvPr/>
        </p:nvPicPr>
        <p:blipFill>
          <a:blip r:embed="rId5">
            <a:alphaModFix/>
          </a:blip>
          <a:stretch>
            <a:fillRect/>
          </a:stretch>
        </p:blipFill>
        <p:spPr>
          <a:xfrm>
            <a:off x="152400" y="152400"/>
            <a:ext cx="5294601" cy="5385751"/>
          </a:xfrm>
          <a:prstGeom prst="rect">
            <a:avLst/>
          </a:prstGeom>
          <a:noFill/>
          <a:ln>
            <a:noFill/>
          </a:ln>
          <a:effectLst>
            <a:outerShdw blurRad="57150" rotWithShape="0" algn="bl" dir="5400000" dist="19050">
              <a:srgbClr val="000000">
                <a:alpha val="50000"/>
              </a:srgbClr>
            </a:outerShdw>
          </a:effectLst>
        </p:spPr>
      </p:pic>
      <p:pic>
        <p:nvPicPr>
          <p:cNvPr id="401" name="Google Shape;401;p99"/>
          <p:cNvPicPr preferRelativeResize="0"/>
          <p:nvPr/>
        </p:nvPicPr>
        <p:blipFill>
          <a:blip r:embed="rId6">
            <a:alphaModFix/>
          </a:blip>
          <a:stretch>
            <a:fillRect/>
          </a:stretch>
        </p:blipFill>
        <p:spPr>
          <a:xfrm>
            <a:off x="4664724" y="1166450"/>
            <a:ext cx="5096600" cy="5611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00"/>
          <p:cNvSpPr txBox="1"/>
          <p:nvPr/>
        </p:nvSpPr>
        <p:spPr>
          <a:xfrm>
            <a:off x="65475" y="6467500"/>
            <a:ext cx="7670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https://www.premiumtimesng.com/news/194420-investigation-how-nigerian-young-footballers-are-trafficked-abused-abroad.html?tztc=1</a:t>
            </a:r>
            <a:r>
              <a:rPr lang="en-US"/>
              <a:t> </a:t>
            </a:r>
            <a:r>
              <a:rPr lang="en-US" u="sng">
                <a:solidFill>
                  <a:schemeClr val="hlink"/>
                </a:solidFill>
                <a:hlinkClick r:id="rId4"/>
              </a:rPr>
              <a:t>https://www.premiumtimesng.com/sports/194447-how-a-football-agent-trafficked-us-abroad-ruined-our-dreams-young-footballers.html</a:t>
            </a:r>
            <a:r>
              <a:rPr lang="en-US"/>
              <a:t> </a:t>
            </a:r>
            <a:r>
              <a:rPr lang="en-US" u="sng">
                <a:solidFill>
                  <a:schemeClr val="lt1"/>
                </a:solidFill>
                <a:highlight>
                  <a:schemeClr val="dk1"/>
                </a:highlight>
                <a:hlinkClick r:id="rId5">
                  <a:extLst>
                    <a:ext uri="{A12FA001-AC4F-418D-AE19-62706E023703}">
                      <ahyp:hlinkClr val="tx"/>
                    </a:ext>
                  </a:extLst>
                </a:hlinkClick>
              </a:rPr>
              <a:t>https://vimeo.com/187993647</a:t>
            </a:r>
            <a:r>
              <a:rPr lang="en-US">
                <a:solidFill>
                  <a:schemeClr val="lt1"/>
                </a:solidFill>
                <a:highlight>
                  <a:schemeClr val="dk1"/>
                </a:highlight>
              </a:rPr>
              <a:t> </a:t>
            </a:r>
            <a:endParaRPr/>
          </a:p>
        </p:txBody>
      </p:sp>
      <p:pic>
        <p:nvPicPr>
          <p:cNvPr id="407" name="Google Shape;407;p100"/>
          <p:cNvPicPr preferRelativeResize="0"/>
          <p:nvPr/>
        </p:nvPicPr>
        <p:blipFill>
          <a:blip r:embed="rId6">
            <a:alphaModFix/>
          </a:blip>
          <a:stretch>
            <a:fillRect/>
          </a:stretch>
        </p:blipFill>
        <p:spPr>
          <a:xfrm>
            <a:off x="152400" y="152400"/>
            <a:ext cx="6342223" cy="5081051"/>
          </a:xfrm>
          <a:prstGeom prst="rect">
            <a:avLst/>
          </a:prstGeom>
          <a:noFill/>
          <a:ln>
            <a:noFill/>
          </a:ln>
          <a:effectLst>
            <a:outerShdw blurRad="57150" rotWithShape="0" algn="bl" dir="5400000" dist="19050">
              <a:srgbClr val="000000">
                <a:alpha val="50000"/>
              </a:srgbClr>
            </a:outerShdw>
          </a:effectLst>
        </p:spPr>
      </p:pic>
      <p:pic>
        <p:nvPicPr>
          <p:cNvPr id="408" name="Google Shape;408;p100"/>
          <p:cNvPicPr preferRelativeResize="0"/>
          <p:nvPr/>
        </p:nvPicPr>
        <p:blipFill>
          <a:blip r:embed="rId7">
            <a:alphaModFix/>
          </a:blip>
          <a:stretch>
            <a:fillRect/>
          </a:stretch>
        </p:blipFill>
        <p:spPr>
          <a:xfrm>
            <a:off x="5599750" y="3334700"/>
            <a:ext cx="4423325" cy="3589925"/>
          </a:xfrm>
          <a:prstGeom prst="rect">
            <a:avLst/>
          </a:prstGeom>
          <a:noFill/>
          <a:ln>
            <a:noFill/>
          </a:ln>
          <a:effectLst>
            <a:outerShdw blurRad="57150" rotWithShape="0" algn="bl" dir="5400000" dist="19050">
              <a:srgbClr val="000000">
                <a:alpha val="50000"/>
              </a:srgbClr>
            </a:outerShdw>
          </a:effectLst>
        </p:spPr>
      </p:pic>
      <p:pic>
        <p:nvPicPr>
          <p:cNvPr id="409" name="Google Shape;409;p100"/>
          <p:cNvPicPr preferRelativeResize="0"/>
          <p:nvPr/>
        </p:nvPicPr>
        <p:blipFill>
          <a:blip r:embed="rId8">
            <a:alphaModFix/>
          </a:blip>
          <a:stretch>
            <a:fillRect/>
          </a:stretch>
        </p:blipFill>
        <p:spPr>
          <a:xfrm>
            <a:off x="8716365" y="6131800"/>
            <a:ext cx="1306705" cy="1320900"/>
          </a:xfrm>
          <a:prstGeom prst="rect">
            <a:avLst/>
          </a:prstGeom>
          <a:noFill/>
          <a:ln>
            <a:noFill/>
          </a:ln>
        </p:spPr>
      </p:pic>
      <p:pic>
        <p:nvPicPr>
          <p:cNvPr id="410" name="Google Shape;410;p100"/>
          <p:cNvPicPr preferRelativeResize="0"/>
          <p:nvPr/>
        </p:nvPicPr>
        <p:blipFill rotWithShape="1">
          <a:blip r:embed="rId9">
            <a:alphaModFix/>
          </a:blip>
          <a:srcRect b="4489" l="0" r="0" t="0"/>
          <a:stretch/>
        </p:blipFill>
        <p:spPr>
          <a:xfrm>
            <a:off x="5337800" y="483525"/>
            <a:ext cx="4509825" cy="233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01"/>
          <p:cNvSpPr txBox="1"/>
          <p:nvPr/>
        </p:nvSpPr>
        <p:spPr>
          <a:xfrm>
            <a:off x="152400" y="7083975"/>
            <a:ext cx="69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https://www.bbc.co.uk/news/uk-56420186</a:t>
            </a:r>
            <a:r>
              <a:rPr lang="en-US"/>
              <a:t> </a:t>
            </a:r>
            <a:r>
              <a:rPr lang="en-US" u="sng">
                <a:solidFill>
                  <a:schemeClr val="hlink"/>
                </a:solidFill>
                <a:hlinkClick r:id="rId4"/>
              </a:rPr>
              <a:t>https://www.bbc.co.uk/news/uk-59594712</a:t>
            </a:r>
            <a:r>
              <a:rPr lang="en-US"/>
              <a:t> </a:t>
            </a:r>
            <a:endParaRPr/>
          </a:p>
        </p:txBody>
      </p:sp>
      <p:pic>
        <p:nvPicPr>
          <p:cNvPr id="416" name="Google Shape;416;p101"/>
          <p:cNvPicPr preferRelativeResize="0"/>
          <p:nvPr/>
        </p:nvPicPr>
        <p:blipFill>
          <a:blip r:embed="rId5">
            <a:alphaModFix/>
          </a:blip>
          <a:stretch>
            <a:fillRect/>
          </a:stretch>
        </p:blipFill>
        <p:spPr>
          <a:xfrm>
            <a:off x="152400" y="152400"/>
            <a:ext cx="5932002" cy="5529526"/>
          </a:xfrm>
          <a:prstGeom prst="rect">
            <a:avLst/>
          </a:prstGeom>
          <a:noFill/>
          <a:ln>
            <a:noFill/>
          </a:ln>
          <a:effectLst>
            <a:outerShdw blurRad="57150" rotWithShape="0" algn="bl" dir="5400000" dist="19050">
              <a:srgbClr val="000000">
                <a:alpha val="50000"/>
              </a:srgbClr>
            </a:outerShdw>
          </a:effectLst>
        </p:spPr>
      </p:pic>
      <p:pic>
        <p:nvPicPr>
          <p:cNvPr id="417" name="Google Shape;417;p101"/>
          <p:cNvPicPr preferRelativeResize="0"/>
          <p:nvPr/>
        </p:nvPicPr>
        <p:blipFill>
          <a:blip r:embed="rId6">
            <a:alphaModFix/>
          </a:blip>
          <a:stretch>
            <a:fillRect/>
          </a:stretch>
        </p:blipFill>
        <p:spPr>
          <a:xfrm>
            <a:off x="3911401" y="1910876"/>
            <a:ext cx="6139676" cy="50918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102"/>
          <p:cNvSpPr txBox="1"/>
          <p:nvPr/>
        </p:nvSpPr>
        <p:spPr>
          <a:xfrm>
            <a:off x="152400" y="7083975"/>
            <a:ext cx="6953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https://www.bbc.co.uk/news/uk-england-40273193</a:t>
            </a:r>
            <a:r>
              <a:rPr lang="en-US"/>
              <a:t> </a:t>
            </a:r>
            <a:endParaRPr/>
          </a:p>
          <a:p>
            <a:pPr indent="0" lvl="0" marL="0" rtl="0" algn="l">
              <a:spcBef>
                <a:spcPts val="0"/>
              </a:spcBef>
              <a:spcAft>
                <a:spcPts val="0"/>
              </a:spcAft>
              <a:buNone/>
            </a:pPr>
            <a:r>
              <a:rPr lang="en-US" u="sng">
                <a:solidFill>
                  <a:schemeClr val="hlink"/>
                </a:solidFill>
                <a:hlinkClick r:id="rId4"/>
              </a:rPr>
              <a:t>https://www.bbc.co.uk/sport/football/44981103</a:t>
            </a:r>
            <a:r>
              <a:rPr lang="en-US"/>
              <a:t> </a:t>
            </a:r>
            <a:endParaRPr/>
          </a:p>
        </p:txBody>
      </p:sp>
      <p:pic>
        <p:nvPicPr>
          <p:cNvPr id="423" name="Google Shape;423;p102"/>
          <p:cNvPicPr preferRelativeResize="0"/>
          <p:nvPr/>
        </p:nvPicPr>
        <p:blipFill>
          <a:blip r:embed="rId5">
            <a:alphaModFix/>
          </a:blip>
          <a:stretch>
            <a:fillRect/>
          </a:stretch>
        </p:blipFill>
        <p:spPr>
          <a:xfrm>
            <a:off x="152400" y="152400"/>
            <a:ext cx="5903023" cy="4811900"/>
          </a:xfrm>
          <a:prstGeom prst="rect">
            <a:avLst/>
          </a:prstGeom>
          <a:noFill/>
          <a:ln>
            <a:noFill/>
          </a:ln>
          <a:effectLst>
            <a:outerShdw blurRad="57150" rotWithShape="0" algn="bl" dir="5400000" dist="19050">
              <a:srgbClr val="000000">
                <a:alpha val="50000"/>
              </a:srgbClr>
            </a:outerShdw>
          </a:effectLst>
        </p:spPr>
      </p:pic>
      <p:pic>
        <p:nvPicPr>
          <p:cNvPr id="424" name="Google Shape;424;p102"/>
          <p:cNvPicPr preferRelativeResize="0"/>
          <p:nvPr/>
        </p:nvPicPr>
        <p:blipFill>
          <a:blip r:embed="rId6">
            <a:alphaModFix/>
          </a:blip>
          <a:stretch>
            <a:fillRect/>
          </a:stretch>
        </p:blipFill>
        <p:spPr>
          <a:xfrm>
            <a:off x="4317050" y="2428475"/>
            <a:ext cx="5661599" cy="50557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8" name="Shape 428"/>
        <p:cNvGrpSpPr/>
        <p:nvPr/>
      </p:nvGrpSpPr>
      <p:grpSpPr>
        <a:xfrm>
          <a:off x="0" y="0"/>
          <a:ext cx="0" cy="0"/>
          <a:chOff x="0" y="0"/>
          <a:chExt cx="0" cy="0"/>
        </a:xfrm>
      </p:grpSpPr>
      <p:sp>
        <p:nvSpPr>
          <p:cNvPr id="429" name="Google Shape;429;p103"/>
          <p:cNvSpPr txBox="1"/>
          <p:nvPr/>
        </p:nvSpPr>
        <p:spPr>
          <a:xfrm>
            <a:off x="3053900" y="7127425"/>
            <a:ext cx="69537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u="sng">
                <a:solidFill>
                  <a:schemeClr val="lt1"/>
                </a:solidFill>
                <a:highlight>
                  <a:schemeClr val="dk1"/>
                </a:highlight>
                <a:hlinkClick r:id="rId3">
                  <a:extLst>
                    <a:ext uri="{A12FA001-AC4F-418D-AE19-62706E023703}">
                      <ahyp:hlinkClr val="tx"/>
                    </a:ext>
                  </a:extLst>
                </a:hlinkClick>
              </a:rPr>
              <a:t>https://vimeo.com/187993647</a:t>
            </a:r>
            <a:r>
              <a:rPr lang="en-US">
                <a:solidFill>
                  <a:schemeClr val="lt1"/>
                </a:solidFill>
                <a:highlight>
                  <a:schemeClr val="dk1"/>
                </a:highlight>
              </a:rPr>
              <a:t> </a:t>
            </a:r>
            <a:endParaRPr>
              <a:solidFill>
                <a:schemeClr val="lt1"/>
              </a:solidFill>
              <a:highlight>
                <a:schemeClr val="dk1"/>
              </a:highlight>
            </a:endParaRPr>
          </a:p>
        </p:txBody>
      </p:sp>
      <p:pic>
        <p:nvPicPr>
          <p:cNvPr id="430" name="Google Shape;430;p103"/>
          <p:cNvPicPr preferRelativeResize="0"/>
          <p:nvPr/>
        </p:nvPicPr>
        <p:blipFill rotWithShape="1">
          <a:blip r:embed="rId4">
            <a:alphaModFix/>
          </a:blip>
          <a:srcRect b="4489" l="0" r="0" t="0"/>
          <a:stretch/>
        </p:blipFill>
        <p:spPr>
          <a:xfrm>
            <a:off x="152400" y="762000"/>
            <a:ext cx="9855202" cy="5106275"/>
          </a:xfrm>
          <a:prstGeom prst="rect">
            <a:avLst/>
          </a:prstGeom>
          <a:noFill/>
          <a:ln>
            <a:noFill/>
          </a:ln>
        </p:spPr>
      </p:pic>
      <p:pic>
        <p:nvPicPr>
          <p:cNvPr id="431" name="Google Shape;431;p103"/>
          <p:cNvPicPr preferRelativeResize="0"/>
          <p:nvPr/>
        </p:nvPicPr>
        <p:blipFill>
          <a:blip r:embed="rId5">
            <a:alphaModFix/>
          </a:blip>
          <a:stretch>
            <a:fillRect/>
          </a:stretch>
        </p:blipFill>
        <p:spPr>
          <a:xfrm>
            <a:off x="406275" y="4992125"/>
            <a:ext cx="2034413" cy="2056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104"/>
          <p:cNvSpPr/>
          <p:nvPr/>
        </p:nvSpPr>
        <p:spPr>
          <a:xfrm>
            <a:off x="300775" y="2086075"/>
            <a:ext cx="9613800" cy="3675600"/>
          </a:xfrm>
          <a:prstGeom prst="rect">
            <a:avLst/>
          </a:prstGeom>
          <a:noFill/>
          <a:ln>
            <a:noFill/>
          </a:ln>
        </p:spPr>
        <p:txBody>
          <a:bodyPr anchorCtr="0" anchor="t" bIns="0" lIns="0" spcFirstLastPara="1" rIns="0" wrap="square" tIns="0">
            <a:noAutofit/>
          </a:bodyPr>
          <a:lstStyle/>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Introductions, assessment — and how to pass</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How to find and pitch stories</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Data visualisation and mapping</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Using FOI</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Getting stories out of data</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Formats and writing</a:t>
            </a:r>
            <a:endParaRPr sz="4000">
              <a:solidFill>
                <a:srgbClr val="565656"/>
              </a:solidFill>
            </a:endParaRPr>
          </a:p>
        </p:txBody>
      </p:sp>
      <p:sp>
        <p:nvSpPr>
          <p:cNvPr id="437" name="Google Shape;437;p104"/>
          <p:cNvSpPr/>
          <p:nvPr/>
        </p:nvSpPr>
        <p:spPr>
          <a:xfrm>
            <a:off x="215047" y="628787"/>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The next 11 weeks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87"/>
          <p:cNvSpPr/>
          <p:nvPr/>
        </p:nvSpPr>
        <p:spPr>
          <a:xfrm>
            <a:off x="300775" y="2948126"/>
            <a:ext cx="9613800" cy="2813400"/>
          </a:xfrm>
          <a:prstGeom prst="rect">
            <a:avLst/>
          </a:prstGeom>
          <a:noFill/>
          <a:ln>
            <a:noFill/>
          </a:ln>
        </p:spPr>
        <p:txBody>
          <a:bodyPr anchorCtr="0" anchor="t" bIns="0" lIns="0" spcFirstLastPara="1" rIns="0" wrap="square" tIns="0">
            <a:noAutofit/>
          </a:bodyPr>
          <a:lstStyle/>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What t</a:t>
            </a:r>
            <a:r>
              <a:rPr lang="en-US" sz="4000">
                <a:solidFill>
                  <a:srgbClr val="565656"/>
                </a:solidFill>
              </a:rPr>
              <a:t>he next 11 weeks will involve</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What you’ll be assessed on</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And first, what the ‘innovation’ is…</a:t>
            </a:r>
            <a:endParaRPr sz="4000">
              <a:solidFill>
                <a:srgbClr val="565656"/>
              </a:solidFill>
            </a:endParaRPr>
          </a:p>
        </p:txBody>
      </p:sp>
      <p:sp>
        <p:nvSpPr>
          <p:cNvPr id="302" name="Google Shape;302;p87"/>
          <p:cNvSpPr/>
          <p:nvPr/>
        </p:nvSpPr>
        <p:spPr>
          <a:xfrm>
            <a:off x="215047" y="628787"/>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What you’ll find out</a:t>
            </a:r>
            <a:r>
              <a:rPr b="1" i="0" lang="en-US" sz="4900" u="none" cap="none" strike="noStrike">
                <a:solidFill>
                  <a:srgbClr val="B51A00"/>
                </a:solidFill>
                <a:latin typeface="Arial"/>
                <a:ea typeface="Arial"/>
                <a:cs typeface="Arial"/>
                <a:sym typeface="Arial"/>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05"/>
          <p:cNvSpPr/>
          <p:nvPr/>
        </p:nvSpPr>
        <p:spPr>
          <a:xfrm>
            <a:off x="300775" y="2948126"/>
            <a:ext cx="9613800" cy="28134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lang="en-US" sz="4000" u="sng">
                <a:solidFill>
                  <a:schemeClr val="hlink"/>
                </a:solidFill>
                <a:hlinkClick r:id="rId3"/>
              </a:rPr>
              <a:t>forms.office.com/e/VwEJJT8Q0t</a:t>
            </a:r>
            <a:endParaRPr sz="4000">
              <a:solidFill>
                <a:srgbClr val="565656"/>
              </a:solidFill>
            </a:endParaRPr>
          </a:p>
        </p:txBody>
      </p:sp>
      <p:sp>
        <p:nvSpPr>
          <p:cNvPr id="443" name="Google Shape;443;p105"/>
          <p:cNvSpPr/>
          <p:nvPr/>
        </p:nvSpPr>
        <p:spPr>
          <a:xfrm>
            <a:off x="215047" y="628787"/>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First — fill out this questionnaire! (on Moodle)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7" name="Shape 44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 name="Shape 306"/>
        <p:cNvGrpSpPr/>
        <p:nvPr/>
      </p:nvGrpSpPr>
      <p:grpSpPr>
        <a:xfrm>
          <a:off x="0" y="0"/>
          <a:ext cx="0" cy="0"/>
          <a:chOff x="0" y="0"/>
          <a:chExt cx="0" cy="0"/>
        </a:xfrm>
      </p:grpSpPr>
      <p:pic>
        <p:nvPicPr>
          <p:cNvPr id="307" name="Google Shape;307;p88"/>
          <p:cNvPicPr preferRelativeResize="0"/>
          <p:nvPr/>
        </p:nvPicPr>
        <p:blipFill>
          <a:blip r:embed="rId3">
            <a:alphaModFix/>
          </a:blip>
          <a:stretch>
            <a:fillRect/>
          </a:stretch>
        </p:blipFill>
        <p:spPr>
          <a:xfrm>
            <a:off x="2127950" y="1890900"/>
            <a:ext cx="6153150" cy="5143500"/>
          </a:xfrm>
          <a:prstGeom prst="rect">
            <a:avLst/>
          </a:prstGeom>
          <a:noFill/>
          <a:ln>
            <a:noFill/>
          </a:ln>
        </p:spPr>
      </p:pic>
      <p:sp>
        <p:nvSpPr>
          <p:cNvPr id="308" name="Google Shape;308;p88"/>
          <p:cNvSpPr/>
          <p:nvPr/>
        </p:nvSpPr>
        <p:spPr>
          <a:xfrm>
            <a:off x="215047" y="628787"/>
            <a:ext cx="9729900" cy="6909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lang="en-US" sz="4900">
                <a:solidFill>
                  <a:schemeClr val="lt1"/>
                </a:solidFill>
              </a:rPr>
              <a:t>First: switch to flight mode</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Learn about divided attention, selective attention, inattentional blindness, &amp; change blindness. By Carole Yue. . Created by Carole Yue.&#10;&#10;Watch the next lesson: https://www.khanacademy.org/test-prep/mcat/processing-the-environment/attention-language/v/selective-attention?utm_source=YT&amp;utm_medium=Desc&amp;utm_campaign=mcat&#10;&#10;Missed the previous lesson? https://www.khanacademy.org/test-prep/mcat/processing-the-environment/drug-dependence/v/treatments-and-triggers-for-drug-dependence?utm_source=YT&amp;utm_medium=Desc&amp;utm_campaign=mcat&#10;&#10;MCAT on Khan Academy: Go ahead and practice some passage-based questions!&#10;&#10;About Khan Academy: Khan Academy offers practice exercises, instructional videos, and a personalized learning dashboard that empower learners to study at their own pace in and outside of the classroom. We tackle math, science, computer programming, history, art history, economics, and more. Our math missions guide learners from kindergarten to calculus using state-of-the-art, adaptive technology that identifies strengths and learning gaps. We've also partnered with institutions like NASA, The Museum of Modern Art, The California Academy of Sciences, and MIT to offer specialized content.&#10;&#10;For free. For everyone. Forever. #YouCanLearnAnything&#10;&#10;Subscribe to Khan Academy’s MCAT channel: https://www.youtube.com/channel/UCDkK5wqSuwDlJ3_nl3rgdiQ?sub_confirmation=1&#10;Subscribe to Khan Academy: https://www.youtube.com/subscription_center?add_user=khanacademy" id="313" name="Google Shape;313;p89" title="Divided attention, selective attention, inattentional blindness, &amp; change blindness | Khan Academy">
            <a:hlinkClick r:id="rId3"/>
          </p:cNvPr>
          <p:cNvPicPr preferRelativeResize="0"/>
          <p:nvPr/>
        </p:nvPicPr>
        <p:blipFill>
          <a:blip r:embed="rId4">
            <a:alphaModFix/>
          </a:blip>
          <a:stretch>
            <a:fillRect/>
          </a:stretch>
        </p:blipFill>
        <p:spPr>
          <a:xfrm>
            <a:off x="152400" y="152400"/>
            <a:ext cx="9840525" cy="5535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7" name="Shape 317"/>
        <p:cNvGrpSpPr/>
        <p:nvPr/>
      </p:nvGrpSpPr>
      <p:grpSpPr>
        <a:xfrm>
          <a:off x="0" y="0"/>
          <a:ext cx="0" cy="0"/>
          <a:chOff x="0" y="0"/>
          <a:chExt cx="0" cy="0"/>
        </a:xfrm>
      </p:grpSpPr>
      <p:pic>
        <p:nvPicPr>
          <p:cNvPr id="318" name="Google Shape;318;p90"/>
          <p:cNvPicPr preferRelativeResize="0"/>
          <p:nvPr/>
        </p:nvPicPr>
        <p:blipFill rotWithShape="1">
          <a:blip r:embed="rId3">
            <a:alphaModFix/>
          </a:blip>
          <a:srcRect b="60421" l="29706" r="27051" t="0"/>
          <a:stretch/>
        </p:blipFill>
        <p:spPr>
          <a:xfrm>
            <a:off x="6487925" y="1722525"/>
            <a:ext cx="3672075" cy="2331159"/>
          </a:xfrm>
          <a:prstGeom prst="rect">
            <a:avLst/>
          </a:prstGeom>
          <a:noFill/>
          <a:ln>
            <a:noFill/>
          </a:ln>
        </p:spPr>
      </p:pic>
      <p:pic>
        <p:nvPicPr>
          <p:cNvPr id="319" name="Google Shape;319;p90"/>
          <p:cNvPicPr preferRelativeResize="0"/>
          <p:nvPr/>
        </p:nvPicPr>
        <p:blipFill rotWithShape="1">
          <a:blip r:embed="rId4">
            <a:alphaModFix/>
          </a:blip>
          <a:srcRect b="0" l="5499" r="0" t="0"/>
          <a:stretch/>
        </p:blipFill>
        <p:spPr>
          <a:xfrm>
            <a:off x="-81875" y="4834075"/>
            <a:ext cx="5316300" cy="2815975"/>
          </a:xfrm>
          <a:prstGeom prst="rect">
            <a:avLst/>
          </a:prstGeom>
          <a:noFill/>
          <a:ln>
            <a:noFill/>
          </a:ln>
        </p:spPr>
      </p:pic>
      <p:pic>
        <p:nvPicPr>
          <p:cNvPr descr="save image" id="320" name="Google Shape;320;p90"/>
          <p:cNvPicPr preferRelativeResize="0"/>
          <p:nvPr/>
        </p:nvPicPr>
        <p:blipFill rotWithShape="1">
          <a:blip r:embed="rId5">
            <a:alphaModFix/>
          </a:blip>
          <a:srcRect b="30848" l="0" r="4406" t="0"/>
          <a:stretch/>
        </p:blipFill>
        <p:spPr>
          <a:xfrm>
            <a:off x="-81875" y="2622875"/>
            <a:ext cx="3225476" cy="1615650"/>
          </a:xfrm>
          <a:prstGeom prst="rect">
            <a:avLst/>
          </a:prstGeom>
          <a:noFill/>
          <a:ln>
            <a:noFill/>
          </a:ln>
        </p:spPr>
      </p:pic>
      <p:pic>
        <p:nvPicPr>
          <p:cNvPr id="321" name="Google Shape;321;p90"/>
          <p:cNvPicPr preferRelativeResize="0"/>
          <p:nvPr/>
        </p:nvPicPr>
        <p:blipFill rotWithShape="1">
          <a:blip r:embed="rId6">
            <a:alphaModFix/>
          </a:blip>
          <a:srcRect b="0" l="0" r="0" t="0"/>
          <a:stretch/>
        </p:blipFill>
        <p:spPr>
          <a:xfrm>
            <a:off x="0" y="0"/>
            <a:ext cx="4664700" cy="2483400"/>
          </a:xfrm>
          <a:prstGeom prst="rect">
            <a:avLst/>
          </a:prstGeom>
          <a:noFill/>
          <a:ln>
            <a:noFill/>
          </a:ln>
        </p:spPr>
      </p:pic>
      <p:pic>
        <p:nvPicPr>
          <p:cNvPr id="322" name="Google Shape;322;p90"/>
          <p:cNvPicPr preferRelativeResize="0"/>
          <p:nvPr/>
        </p:nvPicPr>
        <p:blipFill rotWithShape="1">
          <a:blip r:embed="rId7">
            <a:alphaModFix/>
          </a:blip>
          <a:srcRect b="74723" l="0" r="12457" t="0"/>
          <a:stretch/>
        </p:blipFill>
        <p:spPr>
          <a:xfrm>
            <a:off x="4875075" y="324863"/>
            <a:ext cx="5193199" cy="1397674"/>
          </a:xfrm>
          <a:prstGeom prst="rect">
            <a:avLst/>
          </a:prstGeom>
          <a:noFill/>
          <a:ln>
            <a:noFill/>
          </a:ln>
          <a:effectLst>
            <a:outerShdw blurRad="57150" rotWithShape="0" algn="bl" dir="5400000" dist="19050">
              <a:srgbClr val="000000">
                <a:alpha val="50000"/>
              </a:srgbClr>
            </a:outerShdw>
          </a:effectLst>
        </p:spPr>
      </p:pic>
      <p:grpSp>
        <p:nvGrpSpPr>
          <p:cNvPr id="323" name="Google Shape;323;p90"/>
          <p:cNvGrpSpPr/>
          <p:nvPr/>
        </p:nvGrpSpPr>
        <p:grpSpPr>
          <a:xfrm>
            <a:off x="5751344" y="4461980"/>
            <a:ext cx="4408887" cy="3188221"/>
            <a:chOff x="5234425" y="4054850"/>
            <a:chExt cx="4925580" cy="3595197"/>
          </a:xfrm>
        </p:grpSpPr>
        <p:pic>
          <p:nvPicPr>
            <p:cNvPr id="324" name="Google Shape;324;p90"/>
            <p:cNvPicPr preferRelativeResize="0"/>
            <p:nvPr/>
          </p:nvPicPr>
          <p:blipFill>
            <a:blip r:embed="rId8">
              <a:alphaModFix/>
            </a:blip>
            <a:stretch>
              <a:fillRect/>
            </a:stretch>
          </p:blipFill>
          <p:spPr>
            <a:xfrm>
              <a:off x="5234430" y="4054850"/>
              <a:ext cx="4925575" cy="695375"/>
            </a:xfrm>
            <a:prstGeom prst="rect">
              <a:avLst/>
            </a:prstGeom>
            <a:noFill/>
            <a:ln>
              <a:noFill/>
            </a:ln>
          </p:spPr>
        </p:pic>
        <p:pic>
          <p:nvPicPr>
            <p:cNvPr id="325" name="Google Shape;325;p90"/>
            <p:cNvPicPr preferRelativeResize="0"/>
            <p:nvPr/>
          </p:nvPicPr>
          <p:blipFill>
            <a:blip r:embed="rId9">
              <a:alphaModFix/>
            </a:blip>
            <a:stretch>
              <a:fillRect/>
            </a:stretch>
          </p:blipFill>
          <p:spPr>
            <a:xfrm>
              <a:off x="5234425" y="4750225"/>
              <a:ext cx="4925575" cy="2899822"/>
            </a:xfrm>
            <a:prstGeom prst="rect">
              <a:avLst/>
            </a:prstGeom>
            <a:noFill/>
            <a:ln>
              <a:noFill/>
            </a:ln>
          </p:spPr>
        </p:pic>
      </p:grpSp>
      <p:grpSp>
        <p:nvGrpSpPr>
          <p:cNvPr id="326" name="Google Shape;326;p90"/>
          <p:cNvGrpSpPr/>
          <p:nvPr/>
        </p:nvGrpSpPr>
        <p:grpSpPr>
          <a:xfrm>
            <a:off x="2019664" y="3688525"/>
            <a:ext cx="4846793" cy="2815979"/>
            <a:chOff x="1447841" y="688650"/>
            <a:chExt cx="8330685" cy="5034827"/>
          </a:xfrm>
        </p:grpSpPr>
        <p:pic>
          <p:nvPicPr>
            <p:cNvPr id="327" name="Google Shape;327;p90"/>
            <p:cNvPicPr preferRelativeResize="0"/>
            <p:nvPr/>
          </p:nvPicPr>
          <p:blipFill rotWithShape="1">
            <a:blip r:embed="rId10">
              <a:alphaModFix/>
            </a:blip>
            <a:srcRect b="12739" l="0" r="0" t="0"/>
            <a:stretch/>
          </p:blipFill>
          <p:spPr>
            <a:xfrm>
              <a:off x="1447841" y="1507727"/>
              <a:ext cx="7264332" cy="4215750"/>
            </a:xfrm>
            <a:prstGeom prst="rect">
              <a:avLst/>
            </a:prstGeom>
            <a:noFill/>
            <a:ln>
              <a:noFill/>
            </a:ln>
          </p:spPr>
        </p:pic>
        <p:pic>
          <p:nvPicPr>
            <p:cNvPr id="328" name="Google Shape;328;p90"/>
            <p:cNvPicPr preferRelativeResize="0"/>
            <p:nvPr/>
          </p:nvPicPr>
          <p:blipFill>
            <a:blip r:embed="rId11">
              <a:alphaModFix/>
            </a:blip>
            <a:stretch>
              <a:fillRect/>
            </a:stretch>
          </p:blipFill>
          <p:spPr>
            <a:xfrm>
              <a:off x="1629750" y="688650"/>
              <a:ext cx="8148776" cy="10327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91"/>
          <p:cNvSpPr txBox="1"/>
          <p:nvPr/>
        </p:nvSpPr>
        <p:spPr>
          <a:xfrm>
            <a:off x="68500" y="7157675"/>
            <a:ext cx="7448700" cy="4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https://www.icfj.org/sites/default/files/2019-10/2019%20Final%20Report.pdf</a:t>
            </a:r>
            <a:endParaRPr/>
          </a:p>
          <a:p>
            <a:pPr indent="0" lvl="0" marL="0" rtl="0" algn="l">
              <a:spcBef>
                <a:spcPts val="0"/>
              </a:spcBef>
              <a:spcAft>
                <a:spcPts val="0"/>
              </a:spcAft>
              <a:buNone/>
            </a:pPr>
            <a:r>
              <a:rPr lang="en-US" u="sng">
                <a:solidFill>
                  <a:schemeClr val="hlink"/>
                </a:solidFill>
                <a:hlinkClick r:id="rId4"/>
              </a:rPr>
              <a:t>https://newslab.withgoogle.com/assets/docs/data-journalism-in-2017.pdf</a:t>
            </a:r>
            <a:r>
              <a:rPr lang="en-US"/>
              <a:t> </a:t>
            </a:r>
            <a:endParaRPr/>
          </a:p>
        </p:txBody>
      </p:sp>
      <p:pic>
        <p:nvPicPr>
          <p:cNvPr id="334" name="Google Shape;334;p91"/>
          <p:cNvPicPr preferRelativeResize="0"/>
          <p:nvPr/>
        </p:nvPicPr>
        <p:blipFill>
          <a:blip r:embed="rId5">
            <a:alphaModFix/>
          </a:blip>
          <a:stretch>
            <a:fillRect/>
          </a:stretch>
        </p:blipFill>
        <p:spPr>
          <a:xfrm>
            <a:off x="152400" y="152400"/>
            <a:ext cx="9753600" cy="3886200"/>
          </a:xfrm>
          <a:prstGeom prst="rect">
            <a:avLst/>
          </a:prstGeom>
          <a:noFill/>
          <a:ln>
            <a:noFill/>
          </a:ln>
          <a:effectLst>
            <a:outerShdw blurRad="57150" rotWithShape="0" algn="bl" dir="5400000" dist="19050">
              <a:srgbClr val="000000">
                <a:alpha val="50000"/>
              </a:srgbClr>
            </a:outerShdw>
          </a:effectLst>
        </p:spPr>
      </p:pic>
      <p:pic>
        <p:nvPicPr>
          <p:cNvPr id="335" name="Google Shape;335;p91"/>
          <p:cNvPicPr preferRelativeResize="0"/>
          <p:nvPr/>
        </p:nvPicPr>
        <p:blipFill>
          <a:blip r:embed="rId6">
            <a:alphaModFix/>
          </a:blip>
          <a:stretch>
            <a:fillRect/>
          </a:stretch>
        </p:blipFill>
        <p:spPr>
          <a:xfrm>
            <a:off x="2808525" y="3764175"/>
            <a:ext cx="7249874" cy="31071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92"/>
          <p:cNvSpPr txBox="1"/>
          <p:nvPr/>
        </p:nvSpPr>
        <p:spPr>
          <a:xfrm>
            <a:off x="68500" y="7157675"/>
            <a:ext cx="7448700" cy="4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https://twitter.com/mediavoicespod/status/800673364935262208</a:t>
            </a:r>
            <a:r>
              <a:rPr lang="en-US"/>
              <a:t> </a:t>
            </a:r>
            <a:endParaRPr/>
          </a:p>
        </p:txBody>
      </p:sp>
      <p:pic>
        <p:nvPicPr>
          <p:cNvPr id="341" name="Google Shape;341;p92"/>
          <p:cNvPicPr preferRelativeResize="0"/>
          <p:nvPr/>
        </p:nvPicPr>
        <p:blipFill>
          <a:blip r:embed="rId4">
            <a:alphaModFix/>
          </a:blip>
          <a:stretch>
            <a:fillRect/>
          </a:stretch>
        </p:blipFill>
        <p:spPr>
          <a:xfrm>
            <a:off x="152400" y="152400"/>
            <a:ext cx="8652650" cy="6922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93"/>
          <p:cNvPicPr preferRelativeResize="0"/>
          <p:nvPr/>
        </p:nvPicPr>
        <p:blipFill>
          <a:blip r:embed="rId3">
            <a:alphaModFix/>
          </a:blip>
          <a:stretch>
            <a:fillRect/>
          </a:stretch>
        </p:blipFill>
        <p:spPr>
          <a:xfrm>
            <a:off x="152400" y="152400"/>
            <a:ext cx="8384818" cy="7315201"/>
          </a:xfrm>
          <a:prstGeom prst="rect">
            <a:avLst/>
          </a:prstGeom>
          <a:noFill/>
          <a:ln>
            <a:noFill/>
          </a:ln>
        </p:spPr>
      </p:pic>
      <p:sp>
        <p:nvSpPr>
          <p:cNvPr id="347" name="Google Shape;347;p93"/>
          <p:cNvSpPr txBox="1"/>
          <p:nvPr/>
        </p:nvSpPr>
        <p:spPr>
          <a:xfrm>
            <a:off x="8373200" y="6788700"/>
            <a:ext cx="1786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https://www.linkedin.com/jobs/view/3234512649/</a:t>
            </a:r>
            <a:r>
              <a:rPr lang="en-US"/>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94"/>
          <p:cNvPicPr preferRelativeResize="0"/>
          <p:nvPr/>
        </p:nvPicPr>
        <p:blipFill rotWithShape="1">
          <a:blip r:embed="rId3">
            <a:alphaModFix/>
          </a:blip>
          <a:srcRect b="79007" l="0" r="63915" t="0"/>
          <a:stretch/>
        </p:blipFill>
        <p:spPr>
          <a:xfrm>
            <a:off x="152400" y="81325"/>
            <a:ext cx="3556201" cy="1584650"/>
          </a:xfrm>
          <a:prstGeom prst="rect">
            <a:avLst/>
          </a:prstGeom>
          <a:noFill/>
          <a:ln>
            <a:noFill/>
          </a:ln>
        </p:spPr>
      </p:pic>
      <p:sp>
        <p:nvSpPr>
          <p:cNvPr id="353" name="Google Shape;353;p94"/>
          <p:cNvSpPr txBox="1"/>
          <p:nvPr/>
        </p:nvSpPr>
        <p:spPr>
          <a:xfrm>
            <a:off x="8373200" y="6298100"/>
            <a:ext cx="1786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https://sky.wd3.myworkdayjobs.com/en-US/sky_careers/job/Visual-Data-Journalist_R0009385-1</a:t>
            </a:r>
            <a:r>
              <a:rPr lang="en-US"/>
              <a:t> </a:t>
            </a:r>
            <a:endParaRPr/>
          </a:p>
        </p:txBody>
      </p:sp>
      <p:pic>
        <p:nvPicPr>
          <p:cNvPr id="354" name="Google Shape;354;p94"/>
          <p:cNvPicPr preferRelativeResize="0"/>
          <p:nvPr/>
        </p:nvPicPr>
        <p:blipFill rotWithShape="1">
          <a:blip r:embed="rId3">
            <a:alphaModFix/>
          </a:blip>
          <a:srcRect b="0" l="0" r="0" t="25777"/>
          <a:stretch/>
        </p:blipFill>
        <p:spPr>
          <a:xfrm>
            <a:off x="218950" y="782275"/>
            <a:ext cx="7607274" cy="4324775"/>
          </a:xfrm>
          <a:prstGeom prst="rect">
            <a:avLst/>
          </a:prstGeom>
          <a:noFill/>
          <a:ln>
            <a:noFill/>
          </a:ln>
        </p:spPr>
      </p:pic>
      <p:pic>
        <p:nvPicPr>
          <p:cNvPr id="355" name="Google Shape;355;p94"/>
          <p:cNvPicPr preferRelativeResize="0"/>
          <p:nvPr/>
        </p:nvPicPr>
        <p:blipFill>
          <a:blip r:embed="rId5">
            <a:alphaModFix/>
          </a:blip>
          <a:stretch>
            <a:fillRect/>
          </a:stretch>
        </p:blipFill>
        <p:spPr>
          <a:xfrm>
            <a:off x="152400" y="5107050"/>
            <a:ext cx="6378246" cy="2453150"/>
          </a:xfrm>
          <a:prstGeom prst="rect">
            <a:avLst/>
          </a:prstGeom>
          <a:noFill/>
          <a:ln>
            <a:noFill/>
          </a:ln>
        </p:spPr>
      </p:pic>
      <p:pic>
        <p:nvPicPr>
          <p:cNvPr id="356" name="Google Shape;356;p94"/>
          <p:cNvPicPr preferRelativeResize="0"/>
          <p:nvPr/>
        </p:nvPicPr>
        <p:blipFill rotWithShape="1">
          <a:blip r:embed="rId3">
            <a:alphaModFix/>
          </a:blip>
          <a:srcRect b="89854" l="83634" r="7137" t="2624"/>
          <a:stretch/>
        </p:blipFill>
        <p:spPr>
          <a:xfrm>
            <a:off x="7280949" y="202825"/>
            <a:ext cx="2784620" cy="1738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